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ro Rust" charset="1" panose="00000500000000000000"/>
      <p:regular r:id="rId10"/>
    </p:embeddedFont>
    <p:embeddedFont>
      <p:font typeface="Lovelo" charset="1" panose="020000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Josefin Sans Regular" charset="1" panose="00000500000000000000"/>
      <p:regular r:id="rId16"/>
    </p:embeddedFont>
    <p:embeddedFont>
      <p:font typeface="Josefin Sans Regular Bold" charset="1" panose="00000700000000000000"/>
      <p:regular r:id="rId17"/>
    </p:embeddedFont>
    <p:embeddedFont>
      <p:font typeface="Josefin Sans Regular Italics" charset="1" panose="00000500000000000000"/>
      <p:regular r:id="rId18"/>
    </p:embeddedFont>
    <p:embeddedFont>
      <p:font typeface="Josefin Sans Regular Bold Italics" charset="1" panose="00000700000000000000"/>
      <p:regular r:id="rId19"/>
    </p:embeddedFont>
    <p:embeddedFont>
      <p:font typeface="Hey Gotcha!" charset="1" panose="00000000000000000000"/>
      <p:regular r:id="rId20"/>
    </p:embeddedFont>
    <p:embeddedFont>
      <p:font typeface="The Seasons" charset="1" panose="00000000000000000000"/>
      <p:regular r:id="rId21"/>
    </p:embeddedFont>
    <p:embeddedFont>
      <p:font typeface="The Seasons Bold" charset="1" panose="00000000000000000000"/>
      <p:regular r:id="rId22"/>
    </p:embeddedFont>
    <p:embeddedFont>
      <p:font typeface="The Seasons Italics" charset="1" panose="00000000000000000000"/>
      <p:regular r:id="rId23"/>
    </p:embeddedFont>
    <p:embeddedFont>
      <p:font typeface="The Seasons 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2466242">
            <a:off x="-1181104" y="5989433"/>
            <a:ext cx="3858340" cy="5368126"/>
          </a:xfrm>
          <a:custGeom>
            <a:avLst/>
            <a:gdLst/>
            <a:ahLst/>
            <a:cxnLst/>
            <a:rect r="r" b="b" t="t" l="l"/>
            <a:pathLst>
              <a:path h="5368126" w="3858340">
                <a:moveTo>
                  <a:pt x="0" y="0"/>
                </a:moveTo>
                <a:lnTo>
                  <a:pt x="3858340" y="0"/>
                </a:lnTo>
                <a:lnTo>
                  <a:pt x="3858340" y="5368125"/>
                </a:lnTo>
                <a:lnTo>
                  <a:pt x="0" y="5368125"/>
                </a:lnTo>
                <a:lnTo>
                  <a:pt x="0" y="0"/>
                </a:lnTo>
                <a:close/>
              </a:path>
            </a:pathLst>
          </a:custGeom>
          <a:blipFill>
            <a:blip r:embed="rId2"/>
            <a:stretch>
              <a:fillRect l="0" t="0" r="0" b="0"/>
            </a:stretch>
          </a:blipFill>
        </p:spPr>
      </p:sp>
      <p:sp>
        <p:nvSpPr>
          <p:cNvPr name="Freeform 3" id="3"/>
          <p:cNvSpPr/>
          <p:nvPr/>
        </p:nvSpPr>
        <p:spPr>
          <a:xfrm flipH="false" flipV="false" rot="1610268">
            <a:off x="-1165810" y="-1608579"/>
            <a:ext cx="4923260" cy="3790911"/>
          </a:xfrm>
          <a:custGeom>
            <a:avLst/>
            <a:gdLst/>
            <a:ahLst/>
            <a:cxnLst/>
            <a:rect r="r" b="b" t="t" l="l"/>
            <a:pathLst>
              <a:path h="3790911" w="4923260">
                <a:moveTo>
                  <a:pt x="0" y="0"/>
                </a:moveTo>
                <a:lnTo>
                  <a:pt x="4923260" y="0"/>
                </a:lnTo>
                <a:lnTo>
                  <a:pt x="4923260" y="3790910"/>
                </a:lnTo>
                <a:lnTo>
                  <a:pt x="0" y="3790910"/>
                </a:lnTo>
                <a:lnTo>
                  <a:pt x="0" y="0"/>
                </a:lnTo>
                <a:close/>
              </a:path>
            </a:pathLst>
          </a:custGeom>
          <a:blipFill>
            <a:blip r:embed="rId3"/>
            <a:stretch>
              <a:fillRect l="0" t="0" r="0" b="0"/>
            </a:stretch>
          </a:blipFill>
        </p:spPr>
      </p:sp>
      <p:sp>
        <p:nvSpPr>
          <p:cNvPr name="Freeform 4" id="4"/>
          <p:cNvSpPr/>
          <p:nvPr/>
        </p:nvSpPr>
        <p:spPr>
          <a:xfrm flipH="false" flipV="false" rot="-4537457">
            <a:off x="14549220" y="7730284"/>
            <a:ext cx="3943734" cy="5113432"/>
          </a:xfrm>
          <a:custGeom>
            <a:avLst/>
            <a:gdLst/>
            <a:ahLst/>
            <a:cxnLst/>
            <a:rect r="r" b="b" t="t" l="l"/>
            <a:pathLst>
              <a:path h="5113432" w="3943734">
                <a:moveTo>
                  <a:pt x="0" y="0"/>
                </a:moveTo>
                <a:lnTo>
                  <a:pt x="3943734" y="0"/>
                </a:lnTo>
                <a:lnTo>
                  <a:pt x="3943734" y="5113432"/>
                </a:lnTo>
                <a:lnTo>
                  <a:pt x="0" y="5113432"/>
                </a:lnTo>
                <a:lnTo>
                  <a:pt x="0" y="0"/>
                </a:lnTo>
                <a:close/>
              </a:path>
            </a:pathLst>
          </a:custGeom>
          <a:blipFill>
            <a:blip r:embed="rId4"/>
            <a:stretch>
              <a:fillRect l="0" t="0" r="0" b="0"/>
            </a:stretch>
          </a:blipFill>
        </p:spPr>
      </p:sp>
      <p:sp>
        <p:nvSpPr>
          <p:cNvPr name="Freeform 5" id="5"/>
          <p:cNvSpPr/>
          <p:nvPr/>
        </p:nvSpPr>
        <p:spPr>
          <a:xfrm flipH="false" flipV="false" rot="-4319599">
            <a:off x="16760864" y="4752617"/>
            <a:ext cx="2849499" cy="8229600"/>
          </a:xfrm>
          <a:custGeom>
            <a:avLst/>
            <a:gdLst/>
            <a:ahLst/>
            <a:cxnLst/>
            <a:rect r="r" b="b" t="t" l="l"/>
            <a:pathLst>
              <a:path h="8229600" w="2849499">
                <a:moveTo>
                  <a:pt x="0" y="0"/>
                </a:moveTo>
                <a:lnTo>
                  <a:pt x="2849499" y="0"/>
                </a:lnTo>
                <a:lnTo>
                  <a:pt x="284949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2699999">
            <a:off x="-1861947" y="2497883"/>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3813791">
            <a:off x="-890050" y="6466904"/>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2994520">
            <a:off x="16521525" y="-1378933"/>
            <a:ext cx="3925888" cy="5933331"/>
          </a:xfrm>
          <a:custGeom>
            <a:avLst/>
            <a:gdLst/>
            <a:ahLst/>
            <a:cxnLst/>
            <a:rect r="r" b="b" t="t" l="l"/>
            <a:pathLst>
              <a:path h="5933331" w="3925888">
                <a:moveTo>
                  <a:pt x="0" y="0"/>
                </a:moveTo>
                <a:lnTo>
                  <a:pt x="3925888" y="0"/>
                </a:lnTo>
                <a:lnTo>
                  <a:pt x="3925888" y="5933332"/>
                </a:lnTo>
                <a:lnTo>
                  <a:pt x="0" y="5933332"/>
                </a:lnTo>
                <a:lnTo>
                  <a:pt x="0" y="0"/>
                </a:lnTo>
                <a:close/>
              </a:path>
            </a:pathLst>
          </a:custGeom>
          <a:blipFill>
            <a:blip r:embed="rId8"/>
            <a:stretch>
              <a:fillRect l="0" t="0" r="0" b="0"/>
            </a:stretch>
          </a:blipFill>
        </p:spPr>
      </p:sp>
      <p:sp>
        <p:nvSpPr>
          <p:cNvPr name="Freeform 9" id="9"/>
          <p:cNvSpPr/>
          <p:nvPr/>
        </p:nvSpPr>
        <p:spPr>
          <a:xfrm flipH="false" flipV="false" rot="-2831861">
            <a:off x="16213302" y="127777"/>
            <a:ext cx="3161538" cy="8229600"/>
          </a:xfrm>
          <a:custGeom>
            <a:avLst/>
            <a:gdLst/>
            <a:ahLst/>
            <a:cxnLst/>
            <a:rect r="r" b="b" t="t" l="l"/>
            <a:pathLst>
              <a:path h="8229600" w="3161538">
                <a:moveTo>
                  <a:pt x="0" y="0"/>
                </a:moveTo>
                <a:lnTo>
                  <a:pt x="3161538" y="0"/>
                </a:lnTo>
                <a:lnTo>
                  <a:pt x="3161538" y="8229600"/>
                </a:lnTo>
                <a:lnTo>
                  <a:pt x="0" y="8229600"/>
                </a:lnTo>
                <a:lnTo>
                  <a:pt x="0" y="0"/>
                </a:lnTo>
                <a:close/>
              </a:path>
            </a:pathLst>
          </a:custGeom>
          <a:blipFill>
            <a:blip r:embed="rId9"/>
            <a:stretch>
              <a:fillRect l="0" t="0" r="0" b="0"/>
            </a:stretch>
          </a:blipFill>
        </p:spPr>
      </p:sp>
      <p:sp>
        <p:nvSpPr>
          <p:cNvPr name="Freeform 10" id="10"/>
          <p:cNvSpPr/>
          <p:nvPr/>
        </p:nvSpPr>
        <p:spPr>
          <a:xfrm flipH="false" flipV="false" rot="-5739960">
            <a:off x="16046171" y="2940203"/>
            <a:ext cx="6655689" cy="8229600"/>
          </a:xfrm>
          <a:custGeom>
            <a:avLst/>
            <a:gdLst/>
            <a:ahLst/>
            <a:cxnLst/>
            <a:rect r="r" b="b" t="t" l="l"/>
            <a:pathLst>
              <a:path h="8229600" w="6655689">
                <a:moveTo>
                  <a:pt x="0" y="0"/>
                </a:moveTo>
                <a:lnTo>
                  <a:pt x="6655689" y="0"/>
                </a:lnTo>
                <a:lnTo>
                  <a:pt x="6655689" y="8229600"/>
                </a:lnTo>
                <a:lnTo>
                  <a:pt x="0" y="8229600"/>
                </a:lnTo>
                <a:lnTo>
                  <a:pt x="0" y="0"/>
                </a:lnTo>
                <a:close/>
              </a:path>
            </a:pathLst>
          </a:custGeom>
          <a:blipFill>
            <a:blip r:embed="rId10"/>
            <a:stretch>
              <a:fillRect l="0" t="0" r="0" b="0"/>
            </a:stretch>
          </a:blipFill>
        </p:spPr>
      </p:sp>
      <p:sp>
        <p:nvSpPr>
          <p:cNvPr name="Freeform 11" id="11"/>
          <p:cNvSpPr/>
          <p:nvPr/>
        </p:nvSpPr>
        <p:spPr>
          <a:xfrm flipH="false" flipV="false" rot="3160946">
            <a:off x="-282695" y="-5668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11"/>
            <a:stretch>
              <a:fillRect l="0" t="0" r="0" b="0"/>
            </a:stretch>
          </a:blipFill>
        </p:spPr>
      </p:sp>
      <p:grpSp>
        <p:nvGrpSpPr>
          <p:cNvPr name="Group 12" id="12"/>
          <p:cNvGrpSpPr/>
          <p:nvPr/>
        </p:nvGrpSpPr>
        <p:grpSpPr>
          <a:xfrm rot="0">
            <a:off x="3847386" y="3371583"/>
            <a:ext cx="10593228" cy="2824928"/>
            <a:chOff x="0" y="0"/>
            <a:chExt cx="14124304" cy="3766571"/>
          </a:xfrm>
        </p:grpSpPr>
        <p:sp>
          <p:nvSpPr>
            <p:cNvPr name="TextBox 13" id="13"/>
            <p:cNvSpPr txBox="true"/>
            <p:nvPr/>
          </p:nvSpPr>
          <p:spPr>
            <a:xfrm rot="0">
              <a:off x="0" y="1578361"/>
              <a:ext cx="14124304" cy="2188210"/>
            </a:xfrm>
            <a:prstGeom prst="rect">
              <a:avLst/>
            </a:prstGeom>
          </p:spPr>
          <p:txBody>
            <a:bodyPr anchor="t" rtlCol="false" tIns="0" lIns="0" bIns="0" rIns="0">
              <a:spAutoFit/>
            </a:bodyPr>
            <a:lstStyle/>
            <a:p>
              <a:pPr algn="ctr">
                <a:lnSpc>
                  <a:spcPts val="11640"/>
                </a:lnSpc>
              </a:pPr>
              <a:r>
                <a:rPr lang="en-US" sz="12000">
                  <a:solidFill>
                    <a:srgbClr val="387361"/>
                  </a:solidFill>
                  <a:latin typeface="Lovelo"/>
                </a:rPr>
                <a:t> Sustenigma</a:t>
              </a:r>
            </a:p>
          </p:txBody>
        </p:sp>
        <p:sp>
          <p:nvSpPr>
            <p:cNvPr name="TextBox 14" id="14"/>
            <p:cNvSpPr txBox="true"/>
            <p:nvPr/>
          </p:nvSpPr>
          <p:spPr>
            <a:xfrm rot="0">
              <a:off x="0" y="104775"/>
              <a:ext cx="14124304" cy="948648"/>
            </a:xfrm>
            <a:prstGeom prst="rect">
              <a:avLst/>
            </a:prstGeom>
          </p:spPr>
          <p:txBody>
            <a:bodyPr anchor="t" rtlCol="false" tIns="0" lIns="0" bIns="0" rIns="0">
              <a:spAutoFit/>
            </a:bodyPr>
            <a:lstStyle/>
            <a:p>
              <a:pPr algn="ctr">
                <a:lnSpc>
                  <a:spcPts val="5044"/>
                </a:lnSpc>
              </a:pPr>
              <a:r>
                <a:rPr lang="en-US" sz="5200">
                  <a:solidFill>
                    <a:srgbClr val="8D9D83"/>
                  </a:solidFill>
                  <a:latin typeface="Hey Gotcha!"/>
                </a:rPr>
                <a:t>GRUPO 8</a:t>
              </a:r>
            </a:p>
          </p:txBody>
        </p:sp>
      </p:grpSp>
      <p:grpSp>
        <p:nvGrpSpPr>
          <p:cNvPr name="Group 15" id="15"/>
          <p:cNvGrpSpPr/>
          <p:nvPr/>
        </p:nvGrpSpPr>
        <p:grpSpPr>
          <a:xfrm rot="0">
            <a:off x="6288974" y="6612683"/>
            <a:ext cx="5710053" cy="771525"/>
            <a:chOff x="0" y="0"/>
            <a:chExt cx="1503882" cy="203200"/>
          </a:xfrm>
        </p:grpSpPr>
        <p:sp>
          <p:nvSpPr>
            <p:cNvPr name="Freeform 16" id="16"/>
            <p:cNvSpPr/>
            <p:nvPr/>
          </p:nvSpPr>
          <p:spPr>
            <a:xfrm flipH="false" flipV="false" rot="0">
              <a:off x="203200" y="-118480"/>
              <a:ext cx="1097482" cy="440159"/>
            </a:xfrm>
            <a:custGeom>
              <a:avLst/>
              <a:gdLst/>
              <a:ahLst/>
              <a:cxnLst/>
              <a:rect r="r" b="b" t="t" l="l"/>
              <a:pathLst>
                <a:path h="440159" w="1097482">
                  <a:moveTo>
                    <a:pt x="1097482" y="118480"/>
                  </a:moveTo>
                  <a:lnTo>
                    <a:pt x="1097482" y="118480"/>
                  </a:lnTo>
                  <a:cubicBezTo>
                    <a:pt x="1051498" y="38832"/>
                    <a:pt x="957749" y="0"/>
                    <a:pt x="868914" y="23804"/>
                  </a:cubicBezTo>
                  <a:cubicBezTo>
                    <a:pt x="780078" y="47607"/>
                    <a:pt x="718306" y="128111"/>
                    <a:pt x="718306" y="220080"/>
                  </a:cubicBezTo>
                  <a:cubicBezTo>
                    <a:pt x="718306" y="312049"/>
                    <a:pt x="780078" y="392553"/>
                    <a:pt x="868914" y="416356"/>
                  </a:cubicBezTo>
                  <a:cubicBezTo>
                    <a:pt x="957749" y="440160"/>
                    <a:pt x="1051498" y="401328"/>
                    <a:pt x="1097482" y="321680"/>
                  </a:cubicBezTo>
                  <a:lnTo>
                    <a:pt x="0" y="321680"/>
                  </a:lnTo>
                  <a:cubicBezTo>
                    <a:pt x="45985" y="401328"/>
                    <a:pt x="139733" y="440160"/>
                    <a:pt x="228568" y="416356"/>
                  </a:cubicBezTo>
                  <a:cubicBezTo>
                    <a:pt x="317404" y="392553"/>
                    <a:pt x="379176" y="312049"/>
                    <a:pt x="379176" y="220080"/>
                  </a:cubicBezTo>
                  <a:cubicBezTo>
                    <a:pt x="379176" y="128111"/>
                    <a:pt x="317404" y="47607"/>
                    <a:pt x="228568" y="23804"/>
                  </a:cubicBezTo>
                  <a:cubicBezTo>
                    <a:pt x="139733" y="0"/>
                    <a:pt x="45985" y="38832"/>
                    <a:pt x="0" y="118480"/>
                  </a:cubicBezTo>
                  <a:close/>
                </a:path>
              </a:pathLst>
            </a:custGeom>
            <a:solidFill>
              <a:srgbClr val="387361"/>
            </a:solidFill>
          </p:spPr>
        </p:sp>
        <p:sp>
          <p:nvSpPr>
            <p:cNvPr name="TextBox 17" id="17"/>
            <p:cNvSpPr txBox="true"/>
            <p:nvPr/>
          </p:nvSpPr>
          <p:spPr>
            <a:xfrm>
              <a:off x="0" y="-85725"/>
              <a:ext cx="812800" cy="492125"/>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3101945" y="5587706"/>
            <a:ext cx="12084110" cy="981456"/>
          </a:xfrm>
          <a:prstGeom prst="rect">
            <a:avLst/>
          </a:prstGeom>
        </p:spPr>
        <p:txBody>
          <a:bodyPr anchor="t" rtlCol="false" tIns="0" lIns="0" bIns="0" rIns="0">
            <a:spAutoFit/>
          </a:bodyPr>
          <a:lstStyle/>
          <a:p>
            <a:pPr algn="ctr">
              <a:lnSpc>
                <a:spcPts val="3492"/>
              </a:lnSpc>
            </a:pPr>
          </a:p>
          <a:p>
            <a:pPr algn="ctr">
              <a:lnSpc>
                <a:spcPts val="3492"/>
              </a:lnSpc>
            </a:pPr>
            <a:r>
              <a:rPr lang="en-US" sz="3600">
                <a:solidFill>
                  <a:srgbClr val="8D9D83"/>
                </a:solidFill>
                <a:latin typeface="The Seasons Bold"/>
              </a:rPr>
              <a:t>"Uniendo conocimientos para un futuro mas sostenible"</a:t>
            </a:r>
          </a:p>
        </p:txBody>
      </p:sp>
      <p:sp>
        <p:nvSpPr>
          <p:cNvPr name="TextBox 19" id="19"/>
          <p:cNvSpPr txBox="true"/>
          <p:nvPr/>
        </p:nvSpPr>
        <p:spPr>
          <a:xfrm rot="0">
            <a:off x="3101945" y="6859550"/>
            <a:ext cx="12084110" cy="467106"/>
          </a:xfrm>
          <a:prstGeom prst="rect">
            <a:avLst/>
          </a:prstGeom>
        </p:spPr>
        <p:txBody>
          <a:bodyPr anchor="t" rtlCol="false" tIns="0" lIns="0" bIns="0" rIns="0">
            <a:spAutoFit/>
          </a:bodyPr>
          <a:lstStyle/>
          <a:p>
            <a:pPr algn="ctr">
              <a:lnSpc>
                <a:spcPts val="3492"/>
              </a:lnSpc>
            </a:pPr>
            <a:r>
              <a:rPr lang="en-US" sz="3600">
                <a:solidFill>
                  <a:srgbClr val="FFF7EF"/>
                </a:solidFill>
                <a:latin typeface="Hey Gotcha!"/>
              </a:rPr>
              <a:t>Primeras ideas/Bocetos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208680" y="660045"/>
            <a:ext cx="10008342" cy="8869930"/>
            <a:chOff x="0" y="0"/>
            <a:chExt cx="2635942" cy="2336113"/>
          </a:xfrm>
        </p:grpSpPr>
        <p:sp>
          <p:nvSpPr>
            <p:cNvPr name="Freeform 12" id="12"/>
            <p:cNvSpPr/>
            <p:nvPr/>
          </p:nvSpPr>
          <p:spPr>
            <a:xfrm flipH="false" flipV="false" rot="0">
              <a:off x="0" y="0"/>
              <a:ext cx="2635942" cy="2336113"/>
            </a:xfrm>
            <a:custGeom>
              <a:avLst/>
              <a:gdLst/>
              <a:ahLst/>
              <a:cxnLst/>
              <a:rect r="r" b="b" t="t" l="l"/>
              <a:pathLst>
                <a:path h="2336113" w="2635942">
                  <a:moveTo>
                    <a:pt x="39451" y="0"/>
                  </a:moveTo>
                  <a:lnTo>
                    <a:pt x="2596491" y="0"/>
                  </a:lnTo>
                  <a:cubicBezTo>
                    <a:pt x="2618279" y="0"/>
                    <a:pt x="2635942" y="17663"/>
                    <a:pt x="2635942" y="39451"/>
                  </a:cubicBezTo>
                  <a:lnTo>
                    <a:pt x="2635942" y="2296662"/>
                  </a:lnTo>
                  <a:cubicBezTo>
                    <a:pt x="2635942" y="2318451"/>
                    <a:pt x="2618279" y="2336113"/>
                    <a:pt x="2596491" y="2336113"/>
                  </a:cubicBezTo>
                  <a:lnTo>
                    <a:pt x="39451" y="2336113"/>
                  </a:lnTo>
                  <a:cubicBezTo>
                    <a:pt x="17663" y="2336113"/>
                    <a:pt x="0" y="2318451"/>
                    <a:pt x="0" y="2296662"/>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4993570" y="4173625"/>
            <a:ext cx="8065745" cy="869453"/>
            <a:chOff x="0" y="0"/>
            <a:chExt cx="2124312" cy="228992"/>
          </a:xfrm>
        </p:grpSpPr>
        <p:sp>
          <p:nvSpPr>
            <p:cNvPr name="Freeform 15" id="15"/>
            <p:cNvSpPr/>
            <p:nvPr/>
          </p:nvSpPr>
          <p:spPr>
            <a:xfrm flipH="false" flipV="false" rot="0">
              <a:off x="0" y="0"/>
              <a:ext cx="2124312" cy="228992"/>
            </a:xfrm>
            <a:custGeom>
              <a:avLst/>
              <a:gdLst/>
              <a:ahLst/>
              <a:cxnLst/>
              <a:rect r="r" b="b" t="t" l="l"/>
              <a:pathLst>
                <a:path h="228992" w="2124312">
                  <a:moveTo>
                    <a:pt x="48952" y="0"/>
                  </a:moveTo>
                  <a:lnTo>
                    <a:pt x="2075359" y="0"/>
                  </a:lnTo>
                  <a:cubicBezTo>
                    <a:pt x="2102395" y="0"/>
                    <a:pt x="2124312" y="21917"/>
                    <a:pt x="2124312" y="48952"/>
                  </a:cubicBezTo>
                  <a:lnTo>
                    <a:pt x="2124312" y="180039"/>
                  </a:lnTo>
                  <a:cubicBezTo>
                    <a:pt x="2124312" y="193022"/>
                    <a:pt x="2119154" y="205474"/>
                    <a:pt x="2109974" y="214654"/>
                  </a:cubicBezTo>
                  <a:cubicBezTo>
                    <a:pt x="2100793" y="223834"/>
                    <a:pt x="2088342" y="228992"/>
                    <a:pt x="2075359" y="228992"/>
                  </a:cubicBezTo>
                  <a:lnTo>
                    <a:pt x="48952" y="228992"/>
                  </a:lnTo>
                  <a:cubicBezTo>
                    <a:pt x="21917" y="228992"/>
                    <a:pt x="0" y="207075"/>
                    <a:pt x="0" y="180039"/>
                  </a:cubicBezTo>
                  <a:lnTo>
                    <a:pt x="0" y="48952"/>
                  </a:lnTo>
                  <a:cubicBezTo>
                    <a:pt x="0" y="21917"/>
                    <a:pt x="21917" y="0"/>
                    <a:pt x="48952"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7582955" y="-1008776"/>
            <a:ext cx="3307488" cy="3353600"/>
          </a:xfrm>
          <a:custGeom>
            <a:avLst/>
            <a:gdLst/>
            <a:ahLst/>
            <a:cxnLst/>
            <a:rect r="r" b="b" t="t" l="l"/>
            <a:pathLst>
              <a:path h="3353600" w="3307488">
                <a:moveTo>
                  <a:pt x="0" y="0"/>
                </a:moveTo>
                <a:lnTo>
                  <a:pt x="3307489" y="0"/>
                </a:lnTo>
                <a:lnTo>
                  <a:pt x="3307489" y="3353601"/>
                </a:lnTo>
                <a:lnTo>
                  <a:pt x="0" y="3353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4993570" y="5580098"/>
            <a:ext cx="8065745" cy="869453"/>
            <a:chOff x="0" y="0"/>
            <a:chExt cx="2124312" cy="228992"/>
          </a:xfrm>
        </p:grpSpPr>
        <p:sp>
          <p:nvSpPr>
            <p:cNvPr name="Freeform 19" id="19"/>
            <p:cNvSpPr/>
            <p:nvPr/>
          </p:nvSpPr>
          <p:spPr>
            <a:xfrm flipH="false" flipV="false" rot="0">
              <a:off x="0" y="0"/>
              <a:ext cx="2124312" cy="228992"/>
            </a:xfrm>
            <a:custGeom>
              <a:avLst/>
              <a:gdLst/>
              <a:ahLst/>
              <a:cxnLst/>
              <a:rect r="r" b="b" t="t" l="l"/>
              <a:pathLst>
                <a:path h="228992" w="2124312">
                  <a:moveTo>
                    <a:pt x="48952" y="0"/>
                  </a:moveTo>
                  <a:lnTo>
                    <a:pt x="2075359" y="0"/>
                  </a:lnTo>
                  <a:cubicBezTo>
                    <a:pt x="2102395" y="0"/>
                    <a:pt x="2124312" y="21917"/>
                    <a:pt x="2124312" y="48952"/>
                  </a:cubicBezTo>
                  <a:lnTo>
                    <a:pt x="2124312" y="180039"/>
                  </a:lnTo>
                  <a:cubicBezTo>
                    <a:pt x="2124312" y="193022"/>
                    <a:pt x="2119154" y="205474"/>
                    <a:pt x="2109974" y="214654"/>
                  </a:cubicBezTo>
                  <a:cubicBezTo>
                    <a:pt x="2100793" y="223834"/>
                    <a:pt x="2088342" y="228992"/>
                    <a:pt x="2075359" y="228992"/>
                  </a:cubicBezTo>
                  <a:lnTo>
                    <a:pt x="48952" y="228992"/>
                  </a:lnTo>
                  <a:cubicBezTo>
                    <a:pt x="21917" y="228992"/>
                    <a:pt x="0" y="207075"/>
                    <a:pt x="0" y="180039"/>
                  </a:cubicBezTo>
                  <a:lnTo>
                    <a:pt x="0" y="48952"/>
                  </a:lnTo>
                  <a:cubicBezTo>
                    <a:pt x="0" y="21917"/>
                    <a:pt x="21917" y="0"/>
                    <a:pt x="48952" y="0"/>
                  </a:cubicBezTo>
                  <a:close/>
                </a:path>
              </a:pathLst>
            </a:custGeom>
            <a:solidFill>
              <a:srgbClr val="FFFFFF"/>
            </a:solidFill>
          </p:spPr>
        </p:sp>
        <p:sp>
          <p:nvSpPr>
            <p:cNvPr name="TextBox 20" id="20"/>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4993570" y="7172765"/>
            <a:ext cx="8065745" cy="869453"/>
            <a:chOff x="0" y="0"/>
            <a:chExt cx="2124312" cy="228992"/>
          </a:xfrm>
        </p:grpSpPr>
        <p:sp>
          <p:nvSpPr>
            <p:cNvPr name="Freeform 22" id="22"/>
            <p:cNvSpPr/>
            <p:nvPr/>
          </p:nvSpPr>
          <p:spPr>
            <a:xfrm flipH="false" flipV="false" rot="0">
              <a:off x="0" y="0"/>
              <a:ext cx="2124312" cy="228992"/>
            </a:xfrm>
            <a:custGeom>
              <a:avLst/>
              <a:gdLst/>
              <a:ahLst/>
              <a:cxnLst/>
              <a:rect r="r" b="b" t="t" l="l"/>
              <a:pathLst>
                <a:path h="228992" w="2124312">
                  <a:moveTo>
                    <a:pt x="48952" y="0"/>
                  </a:moveTo>
                  <a:lnTo>
                    <a:pt x="2075359" y="0"/>
                  </a:lnTo>
                  <a:cubicBezTo>
                    <a:pt x="2102395" y="0"/>
                    <a:pt x="2124312" y="21917"/>
                    <a:pt x="2124312" y="48952"/>
                  </a:cubicBezTo>
                  <a:lnTo>
                    <a:pt x="2124312" y="180039"/>
                  </a:lnTo>
                  <a:cubicBezTo>
                    <a:pt x="2124312" y="193022"/>
                    <a:pt x="2119154" y="205474"/>
                    <a:pt x="2109974" y="214654"/>
                  </a:cubicBezTo>
                  <a:cubicBezTo>
                    <a:pt x="2100793" y="223834"/>
                    <a:pt x="2088342" y="228992"/>
                    <a:pt x="2075359" y="228992"/>
                  </a:cubicBezTo>
                  <a:lnTo>
                    <a:pt x="48952" y="228992"/>
                  </a:lnTo>
                  <a:cubicBezTo>
                    <a:pt x="21917" y="228992"/>
                    <a:pt x="0" y="207075"/>
                    <a:pt x="0" y="180039"/>
                  </a:cubicBezTo>
                  <a:lnTo>
                    <a:pt x="0" y="48952"/>
                  </a:lnTo>
                  <a:cubicBezTo>
                    <a:pt x="0" y="21917"/>
                    <a:pt x="21917" y="0"/>
                    <a:pt x="48952"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24" id="24"/>
          <p:cNvSpPr/>
          <p:nvPr/>
        </p:nvSpPr>
        <p:spPr>
          <a:xfrm flipH="false" flipV="false" rot="-1924616">
            <a:off x="11779016" y="7681508"/>
            <a:ext cx="1010182" cy="1307679"/>
          </a:xfrm>
          <a:custGeom>
            <a:avLst/>
            <a:gdLst/>
            <a:ahLst/>
            <a:cxnLst/>
            <a:rect r="r" b="b" t="t" l="l"/>
            <a:pathLst>
              <a:path h="1307679" w="1010182">
                <a:moveTo>
                  <a:pt x="0" y="0"/>
                </a:moveTo>
                <a:lnTo>
                  <a:pt x="1010182" y="0"/>
                </a:lnTo>
                <a:lnTo>
                  <a:pt x="1010182" y="1307680"/>
                </a:lnTo>
                <a:lnTo>
                  <a:pt x="0" y="1307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4643958" y="2855441"/>
            <a:ext cx="9000083" cy="956234"/>
          </a:xfrm>
          <a:prstGeom prst="rect">
            <a:avLst/>
          </a:prstGeom>
        </p:spPr>
        <p:txBody>
          <a:bodyPr anchor="t" rtlCol="false" tIns="0" lIns="0" bIns="0" rIns="0">
            <a:spAutoFit/>
          </a:bodyPr>
          <a:lstStyle/>
          <a:p>
            <a:pPr>
              <a:lnSpc>
                <a:spcPts val="7082"/>
              </a:lnSpc>
            </a:pPr>
            <a:r>
              <a:rPr lang="en-US" sz="7301">
                <a:solidFill>
                  <a:srgbClr val="FFFFFF"/>
                </a:solidFill>
                <a:latin typeface="Lovelo"/>
              </a:rPr>
              <a:t>¿Cual es la ods 10?</a:t>
            </a:r>
          </a:p>
        </p:txBody>
      </p:sp>
      <p:sp>
        <p:nvSpPr>
          <p:cNvPr name="TextBox 26" id="26"/>
          <p:cNvSpPr txBox="true"/>
          <p:nvPr/>
        </p:nvSpPr>
        <p:spPr>
          <a:xfrm rot="0">
            <a:off x="5420112" y="7407657"/>
            <a:ext cx="6155680" cy="494919"/>
          </a:xfrm>
          <a:prstGeom prst="rect">
            <a:avLst/>
          </a:prstGeom>
        </p:spPr>
        <p:txBody>
          <a:bodyPr anchor="t" rtlCol="false" tIns="0" lIns="0" bIns="0" rIns="0">
            <a:spAutoFit/>
          </a:bodyPr>
          <a:lstStyle/>
          <a:p>
            <a:pPr>
              <a:lnSpc>
                <a:spcPts val="3783"/>
              </a:lnSpc>
            </a:pPr>
            <a:r>
              <a:rPr lang="en-US" sz="3900">
                <a:solidFill>
                  <a:srgbClr val="444040"/>
                </a:solidFill>
                <a:latin typeface="DM Sans"/>
              </a:rPr>
              <a:t>La de desarrollo sostenible</a:t>
            </a:r>
          </a:p>
        </p:txBody>
      </p:sp>
      <p:sp>
        <p:nvSpPr>
          <p:cNvPr name="TextBox 27" id="27"/>
          <p:cNvSpPr txBox="true"/>
          <p:nvPr/>
        </p:nvSpPr>
        <p:spPr>
          <a:xfrm rot="0">
            <a:off x="5509186" y="5814991"/>
            <a:ext cx="2988766" cy="494919"/>
          </a:xfrm>
          <a:prstGeom prst="rect">
            <a:avLst/>
          </a:prstGeom>
        </p:spPr>
        <p:txBody>
          <a:bodyPr anchor="t" rtlCol="false" tIns="0" lIns="0" bIns="0" rIns="0">
            <a:spAutoFit/>
          </a:bodyPr>
          <a:lstStyle/>
          <a:p>
            <a:pPr>
              <a:lnSpc>
                <a:spcPts val="3783"/>
              </a:lnSpc>
            </a:pPr>
            <a:r>
              <a:rPr lang="en-US" sz="3900">
                <a:solidFill>
                  <a:srgbClr val="444040"/>
                </a:solidFill>
                <a:latin typeface="DM Sans"/>
              </a:rPr>
              <a:t>Hambre cero</a:t>
            </a:r>
          </a:p>
        </p:txBody>
      </p:sp>
      <p:sp>
        <p:nvSpPr>
          <p:cNvPr name="TextBox 28" id="28"/>
          <p:cNvSpPr txBox="true"/>
          <p:nvPr/>
        </p:nvSpPr>
        <p:spPr>
          <a:xfrm rot="0">
            <a:off x="5420112" y="4361279"/>
            <a:ext cx="7354788" cy="494919"/>
          </a:xfrm>
          <a:prstGeom prst="rect">
            <a:avLst/>
          </a:prstGeom>
        </p:spPr>
        <p:txBody>
          <a:bodyPr anchor="t" rtlCol="false" tIns="0" lIns="0" bIns="0" rIns="0">
            <a:spAutoFit/>
          </a:bodyPr>
          <a:lstStyle/>
          <a:p>
            <a:pPr>
              <a:lnSpc>
                <a:spcPts val="3783"/>
              </a:lnSpc>
            </a:pPr>
            <a:r>
              <a:rPr lang="en-US" sz="3900">
                <a:solidFill>
                  <a:srgbClr val="444040"/>
                </a:solidFill>
                <a:latin typeface="DM Sans"/>
              </a:rPr>
              <a:t>Reducción de las desigualdades</a:t>
            </a:r>
          </a:p>
        </p:txBody>
      </p:sp>
      <p:grpSp>
        <p:nvGrpSpPr>
          <p:cNvPr name="Group 29" id="29"/>
          <p:cNvGrpSpPr/>
          <p:nvPr/>
        </p:nvGrpSpPr>
        <p:grpSpPr>
          <a:xfrm rot="0">
            <a:off x="16225038" y="-737532"/>
            <a:ext cx="3086100" cy="3086100"/>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31" id="31"/>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32" id="32"/>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6">
              <a:extLst>
                <a:ext uri="{96DAC541-7B7A-43D3-8B79-37D633B846F1}">
                  <asvg:svgBlip xmlns:asvg="http://schemas.microsoft.com/office/drawing/2016/SVG/main" r:embed="rId7"/>
                </a:ext>
              </a:extLst>
            </a:blip>
            <a:stretch>
              <a:fillRect l="0" t="0" r="0" b="-51378"/>
            </a:stretch>
          </a:blipFill>
        </p:spPr>
      </p:sp>
      <p:sp>
        <p:nvSpPr>
          <p:cNvPr name="TextBox 33" id="33"/>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RANKING</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6225038" y="-737532"/>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2">
              <a:extLst>
                <a:ext uri="{96DAC541-7B7A-43D3-8B79-37D633B846F1}">
                  <asvg:svgBlip xmlns:asvg="http://schemas.microsoft.com/office/drawing/2016/SVG/main" r:embed="rId3"/>
                </a:ext>
              </a:extLst>
            </a:blip>
            <a:stretch>
              <a:fillRect l="0" t="0" r="0" b="-51378"/>
            </a:stretch>
          </a:blipFill>
        </p:spPr>
      </p:sp>
      <p:grpSp>
        <p:nvGrpSpPr>
          <p:cNvPr name="Group 15" id="15"/>
          <p:cNvGrpSpPr/>
          <p:nvPr/>
        </p:nvGrpSpPr>
        <p:grpSpPr>
          <a:xfrm rot="0">
            <a:off x="3850524" y="1028700"/>
            <a:ext cx="10586951" cy="11528083"/>
            <a:chOff x="0" y="0"/>
            <a:chExt cx="2635942" cy="2870265"/>
          </a:xfrm>
        </p:grpSpPr>
        <p:sp>
          <p:nvSpPr>
            <p:cNvPr name="Freeform 16" id="16"/>
            <p:cNvSpPr/>
            <p:nvPr/>
          </p:nvSpPr>
          <p:spPr>
            <a:xfrm flipH="false" flipV="false" rot="0">
              <a:off x="0" y="0"/>
              <a:ext cx="2635942" cy="2870265"/>
            </a:xfrm>
            <a:custGeom>
              <a:avLst/>
              <a:gdLst/>
              <a:ahLst/>
              <a:cxnLst/>
              <a:rect r="r" b="b" t="t" l="l"/>
              <a:pathLst>
                <a:path h="2870265" w="2635942">
                  <a:moveTo>
                    <a:pt x="37295" y="0"/>
                  </a:moveTo>
                  <a:lnTo>
                    <a:pt x="2598647" y="0"/>
                  </a:lnTo>
                  <a:cubicBezTo>
                    <a:pt x="2608538" y="0"/>
                    <a:pt x="2618025" y="3929"/>
                    <a:pt x="2625019" y="10923"/>
                  </a:cubicBezTo>
                  <a:cubicBezTo>
                    <a:pt x="2632013" y="17918"/>
                    <a:pt x="2635942" y="27404"/>
                    <a:pt x="2635942" y="37295"/>
                  </a:cubicBezTo>
                  <a:lnTo>
                    <a:pt x="2635942" y="2832970"/>
                  </a:lnTo>
                  <a:cubicBezTo>
                    <a:pt x="2635942" y="2842862"/>
                    <a:pt x="2632013" y="2852348"/>
                    <a:pt x="2625019" y="2859342"/>
                  </a:cubicBezTo>
                  <a:cubicBezTo>
                    <a:pt x="2618025" y="2866336"/>
                    <a:pt x="2608538" y="2870265"/>
                    <a:pt x="2598647" y="2870265"/>
                  </a:cubicBezTo>
                  <a:lnTo>
                    <a:pt x="37295" y="2870265"/>
                  </a:lnTo>
                  <a:cubicBezTo>
                    <a:pt x="27404" y="2870265"/>
                    <a:pt x="17918" y="2866336"/>
                    <a:pt x="10923" y="2859342"/>
                  </a:cubicBezTo>
                  <a:cubicBezTo>
                    <a:pt x="3929" y="2852348"/>
                    <a:pt x="0" y="2842862"/>
                    <a:pt x="0" y="2832970"/>
                  </a:cubicBezTo>
                  <a:lnTo>
                    <a:pt x="0" y="37295"/>
                  </a:lnTo>
                  <a:cubicBezTo>
                    <a:pt x="0" y="27404"/>
                    <a:pt x="3929" y="17918"/>
                    <a:pt x="10923" y="10923"/>
                  </a:cubicBezTo>
                  <a:cubicBezTo>
                    <a:pt x="17918" y="3929"/>
                    <a:pt x="27404" y="0"/>
                    <a:pt x="37295" y="0"/>
                  </a:cubicBezTo>
                  <a:close/>
                </a:path>
              </a:pathLst>
            </a:custGeom>
            <a:solidFill>
              <a:srgbClr val="A6BD97"/>
            </a:solidFill>
          </p:spPr>
        </p:sp>
        <p:sp>
          <p:nvSpPr>
            <p:cNvPr name="TextBox 17" id="17"/>
            <p:cNvSpPr txBox="true"/>
            <p:nvPr/>
          </p:nvSpPr>
          <p:spPr>
            <a:xfrm>
              <a:off x="0" y="-85725"/>
              <a:ext cx="812800" cy="898525"/>
            </a:xfrm>
            <a:prstGeom prst="rect">
              <a:avLst/>
            </a:prstGeom>
          </p:spPr>
          <p:txBody>
            <a:bodyPr anchor="ctr" rtlCol="false" tIns="53737" lIns="53737" bIns="53737" rIns="53737"/>
            <a:lstStyle/>
            <a:p>
              <a:pPr algn="ctr">
                <a:lnSpc>
                  <a:spcPts val="2940"/>
                </a:lnSpc>
              </a:pPr>
            </a:p>
          </p:txBody>
        </p:sp>
      </p:grpSp>
      <p:sp>
        <p:nvSpPr>
          <p:cNvPr name="Freeform 18" id="18"/>
          <p:cNvSpPr/>
          <p:nvPr/>
        </p:nvSpPr>
        <p:spPr>
          <a:xfrm flipH="false" flipV="false" rot="-1924616">
            <a:off x="12653320" y="7956621"/>
            <a:ext cx="1068584" cy="1383280"/>
          </a:xfrm>
          <a:custGeom>
            <a:avLst/>
            <a:gdLst/>
            <a:ahLst/>
            <a:cxnLst/>
            <a:rect r="r" b="b" t="t" l="l"/>
            <a:pathLst>
              <a:path h="1383280" w="1068584">
                <a:moveTo>
                  <a:pt x="0" y="0"/>
                </a:moveTo>
                <a:lnTo>
                  <a:pt x="1068583" y="0"/>
                </a:lnTo>
                <a:lnTo>
                  <a:pt x="1068583" y="1383280"/>
                </a:lnTo>
                <a:lnTo>
                  <a:pt x="0" y="1383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981103" y="2498527"/>
            <a:ext cx="6325794" cy="5289946"/>
          </a:xfrm>
          <a:custGeom>
            <a:avLst/>
            <a:gdLst/>
            <a:ahLst/>
            <a:cxnLst/>
            <a:rect r="r" b="b" t="t" l="l"/>
            <a:pathLst>
              <a:path h="5289946" w="6325794">
                <a:moveTo>
                  <a:pt x="0" y="0"/>
                </a:moveTo>
                <a:lnTo>
                  <a:pt x="6325794" y="0"/>
                </a:lnTo>
                <a:lnTo>
                  <a:pt x="6325794" y="5289946"/>
                </a:lnTo>
                <a:lnTo>
                  <a:pt x="0" y="5289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7217759" y="3663670"/>
            <a:ext cx="3852482" cy="4114800"/>
          </a:xfrm>
          <a:custGeom>
            <a:avLst/>
            <a:gdLst/>
            <a:ahLst/>
            <a:cxnLst/>
            <a:rect r="r" b="b" t="t" l="l"/>
            <a:pathLst>
              <a:path h="4114800" w="3852482">
                <a:moveTo>
                  <a:pt x="0" y="0"/>
                </a:moveTo>
                <a:lnTo>
                  <a:pt x="3852482" y="0"/>
                </a:lnTo>
                <a:lnTo>
                  <a:pt x="3852482" y="4114800"/>
                </a:lnTo>
                <a:lnTo>
                  <a:pt x="0" y="4114800"/>
                </a:lnTo>
                <a:lnTo>
                  <a:pt x="0" y="0"/>
                </a:lnTo>
                <a:close/>
              </a:path>
            </a:pathLst>
          </a:custGeom>
          <a:blipFill>
            <a:blip r:embed="rId8"/>
            <a:stretch>
              <a:fillRect l="0" t="0" r="0" b="0"/>
            </a:stretch>
          </a:blipFill>
        </p:spPr>
      </p:sp>
      <p:grpSp>
        <p:nvGrpSpPr>
          <p:cNvPr name="Group 21" id="21"/>
          <p:cNvGrpSpPr/>
          <p:nvPr/>
        </p:nvGrpSpPr>
        <p:grpSpPr>
          <a:xfrm rot="0">
            <a:off x="4013429" y="8086763"/>
            <a:ext cx="2651300" cy="1888489"/>
            <a:chOff x="0" y="0"/>
            <a:chExt cx="698285" cy="497380"/>
          </a:xfrm>
        </p:grpSpPr>
        <p:sp>
          <p:nvSpPr>
            <p:cNvPr name="Freeform 22" id="22"/>
            <p:cNvSpPr/>
            <p:nvPr/>
          </p:nvSpPr>
          <p:spPr>
            <a:xfrm flipH="false" flipV="false" rot="0">
              <a:off x="0" y="0"/>
              <a:ext cx="698285" cy="497380"/>
            </a:xfrm>
            <a:custGeom>
              <a:avLst/>
              <a:gdLst/>
              <a:ahLst/>
              <a:cxnLst/>
              <a:rect r="r" b="b" t="t" l="l"/>
              <a:pathLst>
                <a:path h="497380" w="698285">
                  <a:moveTo>
                    <a:pt x="148922" y="0"/>
                  </a:moveTo>
                  <a:lnTo>
                    <a:pt x="549362" y="0"/>
                  </a:lnTo>
                  <a:cubicBezTo>
                    <a:pt x="588859" y="0"/>
                    <a:pt x="626738" y="15690"/>
                    <a:pt x="654666" y="43618"/>
                  </a:cubicBezTo>
                  <a:cubicBezTo>
                    <a:pt x="682595" y="71547"/>
                    <a:pt x="698285" y="109426"/>
                    <a:pt x="698285" y="148922"/>
                  </a:cubicBezTo>
                  <a:lnTo>
                    <a:pt x="698285" y="348457"/>
                  </a:lnTo>
                  <a:cubicBezTo>
                    <a:pt x="698285" y="430705"/>
                    <a:pt x="631610" y="497380"/>
                    <a:pt x="549362" y="497380"/>
                  </a:cubicBezTo>
                  <a:lnTo>
                    <a:pt x="148922" y="497380"/>
                  </a:lnTo>
                  <a:cubicBezTo>
                    <a:pt x="109426" y="497380"/>
                    <a:pt x="71547" y="481690"/>
                    <a:pt x="43618" y="453761"/>
                  </a:cubicBezTo>
                  <a:cubicBezTo>
                    <a:pt x="15690" y="425833"/>
                    <a:pt x="0" y="387954"/>
                    <a:pt x="0" y="348457"/>
                  </a:cubicBezTo>
                  <a:lnTo>
                    <a:pt x="0" y="148922"/>
                  </a:lnTo>
                  <a:cubicBezTo>
                    <a:pt x="0" y="66675"/>
                    <a:pt x="66675" y="0"/>
                    <a:pt x="148922" y="0"/>
                  </a:cubicBezTo>
                  <a:close/>
                </a:path>
              </a:pathLst>
            </a:custGeom>
            <a:solidFill>
              <a:srgbClr val="343434"/>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sp>
        <p:nvSpPr>
          <p:cNvPr name="TextBox 25" id="25"/>
          <p:cNvSpPr txBox="true"/>
          <p:nvPr/>
        </p:nvSpPr>
        <p:spPr>
          <a:xfrm rot="0">
            <a:off x="4013429" y="1692618"/>
            <a:ext cx="9670592" cy="1347548"/>
          </a:xfrm>
          <a:prstGeom prst="rect">
            <a:avLst/>
          </a:prstGeom>
        </p:spPr>
        <p:txBody>
          <a:bodyPr anchor="t" rtlCol="false" tIns="0" lIns="0" bIns="0" rIns="0">
            <a:spAutoFit/>
          </a:bodyPr>
          <a:lstStyle/>
          <a:p>
            <a:pPr algn="ctr">
              <a:lnSpc>
                <a:spcPts val="9955"/>
              </a:lnSpc>
            </a:pPr>
            <a:r>
              <a:rPr lang="en-US" sz="10263">
                <a:solidFill>
                  <a:srgbClr val="FFFFFF"/>
                </a:solidFill>
                <a:latin typeface="Lovelo"/>
              </a:rPr>
              <a:t>  RANKING</a:t>
            </a:r>
          </a:p>
        </p:txBody>
      </p:sp>
      <p:grpSp>
        <p:nvGrpSpPr>
          <p:cNvPr name="Group 26" id="26"/>
          <p:cNvGrpSpPr/>
          <p:nvPr/>
        </p:nvGrpSpPr>
        <p:grpSpPr>
          <a:xfrm rot="0">
            <a:off x="6946133" y="7723066"/>
            <a:ext cx="4395733" cy="1888489"/>
            <a:chOff x="0" y="0"/>
            <a:chExt cx="1157724" cy="497380"/>
          </a:xfrm>
        </p:grpSpPr>
        <p:sp>
          <p:nvSpPr>
            <p:cNvPr name="Freeform 27" id="27"/>
            <p:cNvSpPr/>
            <p:nvPr/>
          </p:nvSpPr>
          <p:spPr>
            <a:xfrm flipH="false" flipV="false" rot="0">
              <a:off x="0" y="0"/>
              <a:ext cx="1157724" cy="497380"/>
            </a:xfrm>
            <a:custGeom>
              <a:avLst/>
              <a:gdLst/>
              <a:ahLst/>
              <a:cxnLst/>
              <a:rect r="r" b="b" t="t" l="l"/>
              <a:pathLst>
                <a:path h="497380" w="1157724">
                  <a:moveTo>
                    <a:pt x="89823" y="0"/>
                  </a:moveTo>
                  <a:lnTo>
                    <a:pt x="1067901" y="0"/>
                  </a:lnTo>
                  <a:cubicBezTo>
                    <a:pt x="1117509" y="0"/>
                    <a:pt x="1157724" y="40215"/>
                    <a:pt x="1157724" y="89823"/>
                  </a:cubicBezTo>
                  <a:lnTo>
                    <a:pt x="1157724" y="407557"/>
                  </a:lnTo>
                  <a:cubicBezTo>
                    <a:pt x="1157724" y="457165"/>
                    <a:pt x="1117509" y="497380"/>
                    <a:pt x="1067901" y="497380"/>
                  </a:cubicBezTo>
                  <a:lnTo>
                    <a:pt x="89823" y="497380"/>
                  </a:lnTo>
                  <a:cubicBezTo>
                    <a:pt x="40215" y="497380"/>
                    <a:pt x="0" y="457165"/>
                    <a:pt x="0" y="407557"/>
                  </a:cubicBezTo>
                  <a:lnTo>
                    <a:pt x="0" y="89823"/>
                  </a:lnTo>
                  <a:cubicBezTo>
                    <a:pt x="0" y="40215"/>
                    <a:pt x="40215" y="0"/>
                    <a:pt x="89823" y="0"/>
                  </a:cubicBezTo>
                  <a:close/>
                </a:path>
              </a:pathLst>
            </a:custGeom>
            <a:solidFill>
              <a:srgbClr val="343434"/>
            </a:solidFill>
          </p:spPr>
        </p:sp>
        <p:sp>
          <p:nvSpPr>
            <p:cNvPr name="TextBox 28" id="28"/>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9" id="29"/>
          <p:cNvGrpSpPr/>
          <p:nvPr/>
        </p:nvGrpSpPr>
        <p:grpSpPr>
          <a:xfrm rot="0">
            <a:off x="11684767" y="8086763"/>
            <a:ext cx="2561411" cy="1888489"/>
            <a:chOff x="0" y="0"/>
            <a:chExt cx="674610" cy="497380"/>
          </a:xfrm>
        </p:grpSpPr>
        <p:sp>
          <p:nvSpPr>
            <p:cNvPr name="Freeform 30" id="30"/>
            <p:cNvSpPr/>
            <p:nvPr/>
          </p:nvSpPr>
          <p:spPr>
            <a:xfrm flipH="false" flipV="false" rot="0">
              <a:off x="0" y="0"/>
              <a:ext cx="674610" cy="497380"/>
            </a:xfrm>
            <a:custGeom>
              <a:avLst/>
              <a:gdLst/>
              <a:ahLst/>
              <a:cxnLst/>
              <a:rect r="r" b="b" t="t" l="l"/>
              <a:pathLst>
                <a:path h="497380" w="674610">
                  <a:moveTo>
                    <a:pt x="154149" y="0"/>
                  </a:moveTo>
                  <a:lnTo>
                    <a:pt x="520462" y="0"/>
                  </a:lnTo>
                  <a:cubicBezTo>
                    <a:pt x="605596" y="0"/>
                    <a:pt x="674610" y="69015"/>
                    <a:pt x="674610" y="154149"/>
                  </a:cubicBezTo>
                  <a:lnTo>
                    <a:pt x="674610" y="343231"/>
                  </a:lnTo>
                  <a:cubicBezTo>
                    <a:pt x="674610" y="428365"/>
                    <a:pt x="605596" y="497380"/>
                    <a:pt x="520462" y="497380"/>
                  </a:cubicBezTo>
                  <a:lnTo>
                    <a:pt x="154149" y="497380"/>
                  </a:lnTo>
                  <a:cubicBezTo>
                    <a:pt x="113266" y="497380"/>
                    <a:pt x="74058" y="481139"/>
                    <a:pt x="45149" y="452231"/>
                  </a:cubicBezTo>
                  <a:cubicBezTo>
                    <a:pt x="16241" y="423322"/>
                    <a:pt x="0" y="384114"/>
                    <a:pt x="0" y="343231"/>
                  </a:cubicBezTo>
                  <a:lnTo>
                    <a:pt x="0" y="154149"/>
                  </a:lnTo>
                  <a:cubicBezTo>
                    <a:pt x="0" y="113266"/>
                    <a:pt x="16241" y="74058"/>
                    <a:pt x="45149" y="45149"/>
                  </a:cubicBezTo>
                  <a:cubicBezTo>
                    <a:pt x="74058" y="16241"/>
                    <a:pt x="113266" y="0"/>
                    <a:pt x="154149" y="0"/>
                  </a:cubicBezTo>
                  <a:close/>
                </a:path>
              </a:pathLst>
            </a:custGeom>
            <a:solidFill>
              <a:srgbClr val="343434"/>
            </a:solidFill>
          </p:spPr>
        </p:sp>
        <p:sp>
          <p:nvSpPr>
            <p:cNvPr name="TextBox 31" id="31"/>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4987824" y="6989011"/>
            <a:ext cx="945654" cy="1427474"/>
          </a:xfrm>
          <a:prstGeom prst="rect">
            <a:avLst/>
          </a:prstGeom>
        </p:spPr>
        <p:txBody>
          <a:bodyPr anchor="t" rtlCol="false" tIns="0" lIns="0" bIns="0" rIns="0">
            <a:spAutoFit/>
          </a:bodyPr>
          <a:lstStyle/>
          <a:p>
            <a:pPr algn="ctr">
              <a:lnSpc>
                <a:spcPts val="11620"/>
              </a:lnSpc>
            </a:pPr>
            <a:r>
              <a:rPr lang="en-US" sz="8300">
                <a:solidFill>
                  <a:srgbClr val="808080"/>
                </a:solidFill>
                <a:latin typeface="Lovelo"/>
              </a:rPr>
              <a:t>2º</a:t>
            </a:r>
          </a:p>
        </p:txBody>
      </p:sp>
      <p:sp>
        <p:nvSpPr>
          <p:cNvPr name="TextBox 33" id="33"/>
          <p:cNvSpPr txBox="true"/>
          <p:nvPr/>
        </p:nvSpPr>
        <p:spPr>
          <a:xfrm rot="0">
            <a:off x="12611352" y="6923605"/>
            <a:ext cx="923479" cy="1427474"/>
          </a:xfrm>
          <a:prstGeom prst="rect">
            <a:avLst/>
          </a:prstGeom>
        </p:spPr>
        <p:txBody>
          <a:bodyPr anchor="t" rtlCol="false" tIns="0" lIns="0" bIns="0" rIns="0">
            <a:spAutoFit/>
          </a:bodyPr>
          <a:lstStyle/>
          <a:p>
            <a:pPr algn="ctr">
              <a:lnSpc>
                <a:spcPts val="11620"/>
              </a:lnSpc>
            </a:pPr>
            <a:r>
              <a:rPr lang="en-US" sz="8300">
                <a:solidFill>
                  <a:srgbClr val="FFDB15"/>
                </a:solidFill>
                <a:latin typeface="Lovelo"/>
              </a:rPr>
              <a:t>3º</a:t>
            </a:r>
          </a:p>
        </p:txBody>
      </p:sp>
      <p:sp>
        <p:nvSpPr>
          <p:cNvPr name="TextBox 34" id="34"/>
          <p:cNvSpPr txBox="true"/>
          <p:nvPr/>
        </p:nvSpPr>
        <p:spPr>
          <a:xfrm rot="0">
            <a:off x="7790855" y="8115337"/>
            <a:ext cx="2706291" cy="1028701"/>
          </a:xfrm>
          <a:prstGeom prst="rect">
            <a:avLst/>
          </a:prstGeom>
        </p:spPr>
        <p:txBody>
          <a:bodyPr anchor="t" rtlCol="false" tIns="0" lIns="0" bIns="0" rIns="0">
            <a:spAutoFit/>
          </a:bodyPr>
          <a:lstStyle/>
          <a:p>
            <a:pPr algn="ctr">
              <a:lnSpc>
                <a:spcPts val="8399"/>
              </a:lnSpc>
            </a:pPr>
            <a:r>
              <a:rPr lang="en-US" sz="5999">
                <a:solidFill>
                  <a:srgbClr val="FFFFFF"/>
                </a:solidFill>
                <a:latin typeface="Lovelo"/>
              </a:rPr>
              <a:t>MRIVAS</a:t>
            </a:r>
          </a:p>
        </p:txBody>
      </p:sp>
      <p:sp>
        <p:nvSpPr>
          <p:cNvPr name="TextBox 35" id="35"/>
          <p:cNvSpPr txBox="true"/>
          <p:nvPr/>
        </p:nvSpPr>
        <p:spPr>
          <a:xfrm rot="0">
            <a:off x="4073965" y="8546820"/>
            <a:ext cx="2530227" cy="863600"/>
          </a:xfrm>
          <a:prstGeom prst="rect">
            <a:avLst/>
          </a:prstGeom>
        </p:spPr>
        <p:txBody>
          <a:bodyPr anchor="t" rtlCol="false" tIns="0" lIns="0" bIns="0" rIns="0">
            <a:spAutoFit/>
          </a:bodyPr>
          <a:lstStyle/>
          <a:p>
            <a:pPr algn="ctr">
              <a:lnSpc>
                <a:spcPts val="7000"/>
              </a:lnSpc>
            </a:pPr>
            <a:r>
              <a:rPr lang="en-US" sz="5000">
                <a:solidFill>
                  <a:srgbClr val="FFFFFF"/>
                </a:solidFill>
                <a:latin typeface="Lovelo"/>
              </a:rPr>
              <a:t>NFACON</a:t>
            </a:r>
          </a:p>
        </p:txBody>
      </p:sp>
      <p:sp>
        <p:nvSpPr>
          <p:cNvPr name="TextBox 36" id="36"/>
          <p:cNvSpPr txBox="true"/>
          <p:nvPr/>
        </p:nvSpPr>
        <p:spPr>
          <a:xfrm rot="0">
            <a:off x="11939972" y="8563330"/>
            <a:ext cx="2051000" cy="847090"/>
          </a:xfrm>
          <a:prstGeom prst="rect">
            <a:avLst/>
          </a:prstGeom>
        </p:spPr>
        <p:txBody>
          <a:bodyPr anchor="t" rtlCol="false" tIns="0" lIns="0" bIns="0" rIns="0">
            <a:spAutoFit/>
          </a:bodyPr>
          <a:lstStyle/>
          <a:p>
            <a:pPr algn="ctr">
              <a:lnSpc>
                <a:spcPts val="6860"/>
              </a:lnSpc>
            </a:pPr>
            <a:r>
              <a:rPr lang="en-US" sz="4900">
                <a:solidFill>
                  <a:srgbClr val="FFFFFF"/>
                </a:solidFill>
                <a:latin typeface="Lovelo"/>
              </a:rPr>
              <a:t>STACHI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Puntaje</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6225038" y="-737532"/>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2">
              <a:extLst>
                <a:ext uri="{96DAC541-7B7A-43D3-8B79-37D633B846F1}">
                  <asvg:svgBlip xmlns:asvg="http://schemas.microsoft.com/office/drawing/2016/SVG/main" r:embed="rId3"/>
                </a:ext>
              </a:extLst>
            </a:blip>
            <a:stretch>
              <a:fillRect l="0" t="0" r="0" b="-51378"/>
            </a:stretch>
          </a:blipFill>
        </p:spPr>
      </p:sp>
      <p:sp>
        <p:nvSpPr>
          <p:cNvPr name="TextBox 15" id="15"/>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grpSp>
        <p:nvGrpSpPr>
          <p:cNvPr name="Group 16" id="16"/>
          <p:cNvGrpSpPr/>
          <p:nvPr/>
        </p:nvGrpSpPr>
        <p:grpSpPr>
          <a:xfrm rot="0">
            <a:off x="3850524" y="1028700"/>
            <a:ext cx="10586951" cy="8489352"/>
            <a:chOff x="0" y="0"/>
            <a:chExt cx="14115935" cy="11319136"/>
          </a:xfrm>
        </p:grpSpPr>
        <p:grpSp>
          <p:nvGrpSpPr>
            <p:cNvPr name="Group 17" id="17"/>
            <p:cNvGrpSpPr/>
            <p:nvPr/>
          </p:nvGrpSpPr>
          <p:grpSpPr>
            <a:xfrm rot="0">
              <a:off x="0" y="0"/>
              <a:ext cx="14115935" cy="10319805"/>
              <a:chOff x="0" y="0"/>
              <a:chExt cx="2635942" cy="1927071"/>
            </a:xfrm>
          </p:grpSpPr>
          <p:sp>
            <p:nvSpPr>
              <p:cNvPr name="Freeform 18" id="18"/>
              <p:cNvSpPr/>
              <p:nvPr/>
            </p:nvSpPr>
            <p:spPr>
              <a:xfrm flipH="false" flipV="false" rot="0">
                <a:off x="0" y="0"/>
                <a:ext cx="2635942" cy="1927071"/>
              </a:xfrm>
              <a:custGeom>
                <a:avLst/>
                <a:gdLst/>
                <a:ahLst/>
                <a:cxnLst/>
                <a:rect r="r" b="b" t="t" l="l"/>
                <a:pathLst>
                  <a:path h="1927071" w="2635942">
                    <a:moveTo>
                      <a:pt x="39451" y="0"/>
                    </a:moveTo>
                    <a:lnTo>
                      <a:pt x="2596491" y="0"/>
                    </a:lnTo>
                    <a:cubicBezTo>
                      <a:pt x="2618279" y="0"/>
                      <a:pt x="2635942" y="17663"/>
                      <a:pt x="2635942" y="39451"/>
                    </a:cubicBezTo>
                    <a:lnTo>
                      <a:pt x="2635942" y="1887620"/>
                    </a:lnTo>
                    <a:cubicBezTo>
                      <a:pt x="2635942" y="1909408"/>
                      <a:pt x="2618279" y="1927071"/>
                      <a:pt x="2596491" y="1927071"/>
                    </a:cubicBezTo>
                    <a:lnTo>
                      <a:pt x="39451" y="1927071"/>
                    </a:lnTo>
                    <a:cubicBezTo>
                      <a:pt x="17663" y="1927071"/>
                      <a:pt x="0" y="1909408"/>
                      <a:pt x="0" y="1887620"/>
                    </a:cubicBezTo>
                    <a:lnTo>
                      <a:pt x="0" y="39451"/>
                    </a:lnTo>
                    <a:cubicBezTo>
                      <a:pt x="0" y="17663"/>
                      <a:pt x="17663" y="0"/>
                      <a:pt x="39451" y="0"/>
                    </a:cubicBezTo>
                    <a:close/>
                  </a:path>
                </a:pathLst>
              </a:custGeom>
              <a:solidFill>
                <a:srgbClr val="CF6767"/>
              </a:solidFill>
            </p:spPr>
          </p:sp>
          <p:sp>
            <p:nvSpPr>
              <p:cNvPr name="TextBox 19" id="19"/>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1073386" y="1970313"/>
              <a:ext cx="11376064" cy="1226292"/>
              <a:chOff x="0" y="0"/>
              <a:chExt cx="2124312" cy="228992"/>
            </a:xfrm>
          </p:grpSpPr>
          <p:sp>
            <p:nvSpPr>
              <p:cNvPr name="Freeform 21" id="21"/>
              <p:cNvSpPr/>
              <p:nvPr/>
            </p:nvSpPr>
            <p:spPr>
              <a:xfrm flipH="false" flipV="false" rot="0">
                <a:off x="0" y="0"/>
                <a:ext cx="2124312" cy="228992"/>
              </a:xfrm>
              <a:custGeom>
                <a:avLst/>
                <a:gdLst/>
                <a:ahLst/>
                <a:cxnLst/>
                <a:rect r="r" b="b" t="t" l="l"/>
                <a:pathLst>
                  <a:path h="228992" w="2124312">
                    <a:moveTo>
                      <a:pt x="48952" y="0"/>
                    </a:moveTo>
                    <a:lnTo>
                      <a:pt x="2075359" y="0"/>
                    </a:lnTo>
                    <a:cubicBezTo>
                      <a:pt x="2102395" y="0"/>
                      <a:pt x="2124312" y="21917"/>
                      <a:pt x="2124312" y="48952"/>
                    </a:cubicBezTo>
                    <a:lnTo>
                      <a:pt x="2124312" y="180039"/>
                    </a:lnTo>
                    <a:cubicBezTo>
                      <a:pt x="2124312" y="193022"/>
                      <a:pt x="2119154" y="205474"/>
                      <a:pt x="2109974" y="214654"/>
                    </a:cubicBezTo>
                    <a:cubicBezTo>
                      <a:pt x="2100793" y="223834"/>
                      <a:pt x="2088342" y="228992"/>
                      <a:pt x="2075359" y="228992"/>
                    </a:cubicBezTo>
                    <a:lnTo>
                      <a:pt x="48952" y="228992"/>
                    </a:lnTo>
                    <a:cubicBezTo>
                      <a:pt x="21917" y="228992"/>
                      <a:pt x="0" y="207075"/>
                      <a:pt x="0" y="180039"/>
                    </a:cubicBezTo>
                    <a:lnTo>
                      <a:pt x="0" y="48952"/>
                    </a:lnTo>
                    <a:cubicBezTo>
                      <a:pt x="0" y="21917"/>
                      <a:pt x="21917" y="0"/>
                      <a:pt x="48952" y="0"/>
                    </a:cubicBezTo>
                    <a:close/>
                  </a:path>
                </a:pathLst>
              </a:custGeom>
              <a:solidFill>
                <a:srgbClr val="FFFFFF"/>
              </a:solidFill>
            </p:spPr>
          </p:sp>
          <p:sp>
            <p:nvSpPr>
              <p:cNvPr name="TextBox 22" id="22"/>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3" id="23"/>
            <p:cNvGrpSpPr/>
            <p:nvPr/>
          </p:nvGrpSpPr>
          <p:grpSpPr>
            <a:xfrm rot="0">
              <a:off x="7491105" y="8396624"/>
              <a:ext cx="5783052" cy="1329590"/>
              <a:chOff x="0" y="0"/>
              <a:chExt cx="1079899" cy="248281"/>
            </a:xfrm>
          </p:grpSpPr>
          <p:sp>
            <p:nvSpPr>
              <p:cNvPr name="Freeform 24" id="24"/>
              <p:cNvSpPr/>
              <p:nvPr/>
            </p:nvSpPr>
            <p:spPr>
              <a:xfrm flipH="false" flipV="false" rot="0">
                <a:off x="0" y="0"/>
                <a:ext cx="1079899" cy="248281"/>
              </a:xfrm>
              <a:custGeom>
                <a:avLst/>
                <a:gdLst/>
                <a:ahLst/>
                <a:cxnLst/>
                <a:rect r="r" b="b" t="t" l="l"/>
                <a:pathLst>
                  <a:path h="248281" w="1079899">
                    <a:moveTo>
                      <a:pt x="96296" y="0"/>
                    </a:moveTo>
                    <a:lnTo>
                      <a:pt x="983603" y="0"/>
                    </a:lnTo>
                    <a:cubicBezTo>
                      <a:pt x="1036786" y="0"/>
                      <a:pt x="1079899" y="43113"/>
                      <a:pt x="1079899" y="96296"/>
                    </a:cubicBezTo>
                    <a:lnTo>
                      <a:pt x="1079899" y="151985"/>
                    </a:lnTo>
                    <a:cubicBezTo>
                      <a:pt x="1079899" y="177524"/>
                      <a:pt x="1069754" y="202018"/>
                      <a:pt x="1051695" y="220077"/>
                    </a:cubicBezTo>
                    <a:cubicBezTo>
                      <a:pt x="1033636" y="238136"/>
                      <a:pt x="1009142" y="248281"/>
                      <a:pt x="983603" y="248281"/>
                    </a:cubicBezTo>
                    <a:lnTo>
                      <a:pt x="96296" y="248281"/>
                    </a:lnTo>
                    <a:cubicBezTo>
                      <a:pt x="70757" y="248281"/>
                      <a:pt x="46264" y="238136"/>
                      <a:pt x="28205" y="220077"/>
                    </a:cubicBezTo>
                    <a:cubicBezTo>
                      <a:pt x="10145" y="202018"/>
                      <a:pt x="0" y="177524"/>
                      <a:pt x="0" y="151985"/>
                    </a:cubicBezTo>
                    <a:lnTo>
                      <a:pt x="0" y="96296"/>
                    </a:lnTo>
                    <a:cubicBezTo>
                      <a:pt x="0" y="70757"/>
                      <a:pt x="10145" y="46264"/>
                      <a:pt x="28205" y="28205"/>
                    </a:cubicBezTo>
                    <a:cubicBezTo>
                      <a:pt x="46264" y="10145"/>
                      <a:pt x="70757" y="0"/>
                      <a:pt x="96296" y="0"/>
                    </a:cubicBezTo>
                    <a:close/>
                  </a:path>
                </a:pathLst>
              </a:custGeom>
              <a:solidFill>
                <a:srgbClr val="FFFFFF"/>
              </a:solidFill>
            </p:spPr>
          </p:sp>
          <p:sp>
            <p:nvSpPr>
              <p:cNvPr name="TextBox 25" id="25"/>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6" id="26"/>
            <p:cNvGrpSpPr/>
            <p:nvPr/>
          </p:nvGrpSpPr>
          <p:grpSpPr>
            <a:xfrm rot="0">
              <a:off x="1073386" y="8396624"/>
              <a:ext cx="5984581" cy="1267736"/>
              <a:chOff x="0" y="0"/>
              <a:chExt cx="1117532" cy="236731"/>
            </a:xfrm>
          </p:grpSpPr>
          <p:sp>
            <p:nvSpPr>
              <p:cNvPr name="Freeform 27" id="27"/>
              <p:cNvSpPr/>
              <p:nvPr/>
            </p:nvSpPr>
            <p:spPr>
              <a:xfrm flipH="false" flipV="false" rot="0">
                <a:off x="0" y="0"/>
                <a:ext cx="1117532" cy="236731"/>
              </a:xfrm>
              <a:custGeom>
                <a:avLst/>
                <a:gdLst/>
                <a:ahLst/>
                <a:cxnLst/>
                <a:rect r="r" b="b" t="t" l="l"/>
                <a:pathLst>
                  <a:path h="236731" w="1117532">
                    <a:moveTo>
                      <a:pt x="93053" y="0"/>
                    </a:moveTo>
                    <a:lnTo>
                      <a:pt x="1024479" y="0"/>
                    </a:lnTo>
                    <a:cubicBezTo>
                      <a:pt x="1075871" y="0"/>
                      <a:pt x="1117532" y="41661"/>
                      <a:pt x="1117532" y="93053"/>
                    </a:cubicBezTo>
                    <a:lnTo>
                      <a:pt x="1117532" y="143678"/>
                    </a:lnTo>
                    <a:cubicBezTo>
                      <a:pt x="1117532" y="195070"/>
                      <a:pt x="1075871" y="236731"/>
                      <a:pt x="1024479" y="236731"/>
                    </a:cubicBezTo>
                    <a:lnTo>
                      <a:pt x="93053" y="236731"/>
                    </a:lnTo>
                    <a:cubicBezTo>
                      <a:pt x="41661" y="236731"/>
                      <a:pt x="0" y="195070"/>
                      <a:pt x="0" y="143678"/>
                    </a:cubicBezTo>
                    <a:lnTo>
                      <a:pt x="0" y="93053"/>
                    </a:lnTo>
                    <a:cubicBezTo>
                      <a:pt x="0" y="41661"/>
                      <a:pt x="41661" y="0"/>
                      <a:pt x="93053" y="0"/>
                    </a:cubicBezTo>
                    <a:close/>
                  </a:path>
                </a:pathLst>
              </a:custGeom>
              <a:solidFill>
                <a:srgbClr val="FFFFFF"/>
              </a:solidFill>
            </p:spPr>
          </p:sp>
          <p:sp>
            <p:nvSpPr>
              <p:cNvPr name="TextBox 28" id="28"/>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29" id="29"/>
            <p:cNvSpPr/>
            <p:nvPr/>
          </p:nvSpPr>
          <p:spPr>
            <a:xfrm flipH="false" flipV="false" rot="-1924616">
              <a:off x="11737060" y="9237228"/>
              <a:ext cx="1424778" cy="1844373"/>
            </a:xfrm>
            <a:custGeom>
              <a:avLst/>
              <a:gdLst/>
              <a:ahLst/>
              <a:cxnLst/>
              <a:rect r="r" b="b" t="t" l="l"/>
              <a:pathLst>
                <a:path h="1844373" w="1424778">
                  <a:moveTo>
                    <a:pt x="0" y="0"/>
                  </a:moveTo>
                  <a:lnTo>
                    <a:pt x="1424778" y="0"/>
                  </a:lnTo>
                  <a:lnTo>
                    <a:pt x="1424778" y="1844373"/>
                  </a:lnTo>
                  <a:lnTo>
                    <a:pt x="0" y="1844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4585074" y="3620270"/>
              <a:ext cx="4352688" cy="4352688"/>
              <a:chOff x="0" y="0"/>
              <a:chExt cx="812800" cy="812800"/>
            </a:xfrm>
          </p:grpSpPr>
          <p:sp>
            <p:nvSpPr>
              <p:cNvPr name="Freeform 31" id="3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7EF"/>
              </a:solidFill>
            </p:spPr>
          </p:sp>
          <p:sp>
            <p:nvSpPr>
              <p:cNvPr name="TextBox 32" id="32"/>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TextBox 33" id="33"/>
            <p:cNvSpPr txBox="true"/>
            <p:nvPr/>
          </p:nvSpPr>
          <p:spPr>
            <a:xfrm rot="0">
              <a:off x="580288" y="755942"/>
              <a:ext cx="12894123" cy="1214371"/>
            </a:xfrm>
            <a:prstGeom prst="rect">
              <a:avLst/>
            </a:prstGeom>
          </p:spPr>
          <p:txBody>
            <a:bodyPr anchor="t" rtlCol="false" tIns="0" lIns="0" bIns="0" rIns="0">
              <a:spAutoFit/>
            </a:bodyPr>
            <a:lstStyle/>
            <a:p>
              <a:pPr>
                <a:lnSpc>
                  <a:spcPts val="6464"/>
                </a:lnSpc>
              </a:pPr>
              <a:r>
                <a:rPr lang="en-US" sz="6664">
                  <a:solidFill>
                    <a:srgbClr val="FFFFFF"/>
                  </a:solidFill>
                  <a:latin typeface="Lovelo"/>
                </a:rPr>
                <a:t>Respuesta incorrecta</a:t>
              </a:r>
            </a:p>
          </p:txBody>
        </p:sp>
        <p:sp>
          <p:nvSpPr>
            <p:cNvPr name="TextBox 34" id="34"/>
            <p:cNvSpPr txBox="true"/>
            <p:nvPr/>
          </p:nvSpPr>
          <p:spPr>
            <a:xfrm rot="0">
              <a:off x="5589702" y="4331356"/>
              <a:ext cx="2343432" cy="2278996"/>
            </a:xfrm>
            <a:prstGeom prst="rect">
              <a:avLst/>
            </a:prstGeom>
          </p:spPr>
          <p:txBody>
            <a:bodyPr anchor="t" rtlCol="false" tIns="0" lIns="0" bIns="0" rIns="0">
              <a:spAutoFit/>
            </a:bodyPr>
            <a:lstStyle/>
            <a:p>
              <a:pPr>
                <a:lnSpc>
                  <a:spcPts val="12210"/>
                </a:lnSpc>
              </a:pPr>
              <a:r>
                <a:rPr lang="en-US" sz="12587">
                  <a:solidFill>
                    <a:srgbClr val="EB1414"/>
                  </a:solidFill>
                  <a:latin typeface="Lovelo"/>
                </a:rPr>
                <a:t>30</a:t>
              </a:r>
            </a:p>
          </p:txBody>
        </p:sp>
        <p:sp>
          <p:nvSpPr>
            <p:cNvPr name="TextBox 35" id="35"/>
            <p:cNvSpPr txBox="true"/>
            <p:nvPr/>
          </p:nvSpPr>
          <p:spPr>
            <a:xfrm rot="0">
              <a:off x="1510526" y="2254781"/>
              <a:ext cx="10501782" cy="1214371"/>
            </a:xfrm>
            <a:prstGeom prst="rect">
              <a:avLst/>
            </a:prstGeom>
          </p:spPr>
          <p:txBody>
            <a:bodyPr anchor="t" rtlCol="false" tIns="0" lIns="0" bIns="0" rIns="0">
              <a:spAutoFit/>
            </a:bodyPr>
            <a:lstStyle/>
            <a:p>
              <a:pPr>
                <a:lnSpc>
                  <a:spcPts val="6464"/>
                </a:lnSpc>
              </a:pPr>
              <a:r>
                <a:rPr lang="en-US" sz="6664">
                  <a:solidFill>
                    <a:srgbClr val="444040"/>
                  </a:solidFill>
                  <a:latin typeface="Lovelo"/>
                </a:rPr>
                <a:t>tu puntaje fue de:</a:t>
              </a:r>
            </a:p>
          </p:txBody>
        </p:sp>
        <p:sp>
          <p:nvSpPr>
            <p:cNvPr name="TextBox 36" id="36"/>
            <p:cNvSpPr txBox="true"/>
            <p:nvPr/>
          </p:nvSpPr>
          <p:spPr>
            <a:xfrm rot="0">
              <a:off x="2189819" y="8633303"/>
              <a:ext cx="3751716" cy="961007"/>
            </a:xfrm>
            <a:prstGeom prst="rect">
              <a:avLst/>
            </a:prstGeom>
          </p:spPr>
          <p:txBody>
            <a:bodyPr anchor="t" rtlCol="false" tIns="0" lIns="0" bIns="0" rIns="0">
              <a:spAutoFit/>
            </a:bodyPr>
            <a:lstStyle/>
            <a:p>
              <a:pPr>
                <a:lnSpc>
                  <a:spcPts val="5130"/>
                </a:lnSpc>
              </a:pPr>
              <a:r>
                <a:rPr lang="en-US" sz="5289">
                  <a:solidFill>
                    <a:srgbClr val="444040"/>
                  </a:solidFill>
                  <a:latin typeface="Lovelo"/>
                </a:rPr>
                <a:t>Repasar</a:t>
              </a:r>
            </a:p>
          </p:txBody>
        </p:sp>
        <p:sp>
          <p:nvSpPr>
            <p:cNvPr name="TextBox 37" id="37"/>
            <p:cNvSpPr txBox="true"/>
            <p:nvPr/>
          </p:nvSpPr>
          <p:spPr>
            <a:xfrm rot="0">
              <a:off x="8998697" y="8602377"/>
              <a:ext cx="2767869" cy="961007"/>
            </a:xfrm>
            <a:prstGeom prst="rect">
              <a:avLst/>
            </a:prstGeom>
          </p:spPr>
          <p:txBody>
            <a:bodyPr anchor="t" rtlCol="false" tIns="0" lIns="0" bIns="0" rIns="0">
              <a:spAutoFit/>
            </a:bodyPr>
            <a:lstStyle/>
            <a:p>
              <a:pPr>
                <a:lnSpc>
                  <a:spcPts val="5130"/>
                </a:lnSpc>
              </a:pPr>
              <a:r>
                <a:rPr lang="en-US" sz="5289">
                  <a:solidFill>
                    <a:srgbClr val="444040"/>
                  </a:solidFill>
                  <a:latin typeface="Lovelo"/>
                </a:rPr>
                <a:t>Jugar</a:t>
              </a:r>
            </a:p>
          </p:txBody>
        </p:sp>
        <p:sp>
          <p:nvSpPr>
            <p:cNvPr name="TextBox 38" id="38"/>
            <p:cNvSpPr txBox="true"/>
            <p:nvPr/>
          </p:nvSpPr>
          <p:spPr>
            <a:xfrm rot="0">
              <a:off x="5288901" y="5808801"/>
              <a:ext cx="2945033" cy="1393553"/>
            </a:xfrm>
            <a:prstGeom prst="rect">
              <a:avLst/>
            </a:prstGeom>
          </p:spPr>
          <p:txBody>
            <a:bodyPr anchor="t" rtlCol="false" tIns="0" lIns="0" bIns="0" rIns="0">
              <a:spAutoFit/>
            </a:bodyPr>
            <a:lstStyle/>
            <a:p>
              <a:pPr algn="ctr">
                <a:lnSpc>
                  <a:spcPts val="7700"/>
                </a:lnSpc>
              </a:pPr>
              <a:r>
                <a:rPr lang="en-US" sz="5500">
                  <a:solidFill>
                    <a:srgbClr val="000000"/>
                  </a:solidFill>
                  <a:latin typeface="The Seasons Bold"/>
                </a:rPr>
                <a:t>puntos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6225038" y="-737532"/>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2">
              <a:extLst>
                <a:ext uri="{96DAC541-7B7A-43D3-8B79-37D633B846F1}">
                  <asvg:svgBlip xmlns:asvg="http://schemas.microsoft.com/office/drawing/2016/SVG/main" r:embed="rId3"/>
                </a:ext>
              </a:extLst>
            </a:blip>
            <a:stretch>
              <a:fillRect l="0" t="0" r="0" b="-51378"/>
            </a:stretch>
          </a:blipFill>
        </p:spPr>
      </p:sp>
      <p:sp>
        <p:nvSpPr>
          <p:cNvPr name="TextBox 15" id="15"/>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grpSp>
        <p:nvGrpSpPr>
          <p:cNvPr name="Group 16" id="16"/>
          <p:cNvGrpSpPr/>
          <p:nvPr/>
        </p:nvGrpSpPr>
        <p:grpSpPr>
          <a:xfrm rot="0">
            <a:off x="3850524" y="1028700"/>
            <a:ext cx="10586951" cy="7739854"/>
            <a:chOff x="0" y="0"/>
            <a:chExt cx="2635942" cy="1927071"/>
          </a:xfrm>
        </p:grpSpPr>
        <p:sp>
          <p:nvSpPr>
            <p:cNvPr name="Freeform 17" id="17"/>
            <p:cNvSpPr/>
            <p:nvPr/>
          </p:nvSpPr>
          <p:spPr>
            <a:xfrm flipH="false" flipV="false" rot="0">
              <a:off x="0" y="0"/>
              <a:ext cx="2635942" cy="1927071"/>
            </a:xfrm>
            <a:custGeom>
              <a:avLst/>
              <a:gdLst/>
              <a:ahLst/>
              <a:cxnLst/>
              <a:rect r="r" b="b" t="t" l="l"/>
              <a:pathLst>
                <a:path h="1927071" w="2635942">
                  <a:moveTo>
                    <a:pt x="37295" y="0"/>
                  </a:moveTo>
                  <a:lnTo>
                    <a:pt x="2598647" y="0"/>
                  </a:lnTo>
                  <a:cubicBezTo>
                    <a:pt x="2608538" y="0"/>
                    <a:pt x="2618025" y="3929"/>
                    <a:pt x="2625019" y="10923"/>
                  </a:cubicBezTo>
                  <a:cubicBezTo>
                    <a:pt x="2632013" y="17918"/>
                    <a:pt x="2635942" y="27404"/>
                    <a:pt x="2635942" y="37295"/>
                  </a:cubicBezTo>
                  <a:lnTo>
                    <a:pt x="2635942" y="1889776"/>
                  </a:lnTo>
                  <a:cubicBezTo>
                    <a:pt x="2635942" y="1899667"/>
                    <a:pt x="2632013" y="1909153"/>
                    <a:pt x="2625019" y="1916148"/>
                  </a:cubicBezTo>
                  <a:cubicBezTo>
                    <a:pt x="2618025" y="1923142"/>
                    <a:pt x="2608538" y="1927071"/>
                    <a:pt x="2598647" y="1927071"/>
                  </a:cubicBezTo>
                  <a:lnTo>
                    <a:pt x="37295" y="1927071"/>
                  </a:lnTo>
                  <a:cubicBezTo>
                    <a:pt x="27404" y="1927071"/>
                    <a:pt x="17918" y="1923142"/>
                    <a:pt x="10923" y="1916148"/>
                  </a:cubicBezTo>
                  <a:cubicBezTo>
                    <a:pt x="3929" y="1909153"/>
                    <a:pt x="0" y="1899667"/>
                    <a:pt x="0" y="1889776"/>
                  </a:cubicBezTo>
                  <a:lnTo>
                    <a:pt x="0" y="37295"/>
                  </a:lnTo>
                  <a:cubicBezTo>
                    <a:pt x="0" y="27404"/>
                    <a:pt x="3929" y="17918"/>
                    <a:pt x="10923" y="10923"/>
                  </a:cubicBezTo>
                  <a:cubicBezTo>
                    <a:pt x="17918" y="3929"/>
                    <a:pt x="27404" y="0"/>
                    <a:pt x="37295" y="0"/>
                  </a:cubicBezTo>
                  <a:close/>
                </a:path>
              </a:pathLst>
            </a:custGeom>
            <a:solidFill>
              <a:srgbClr val="A6BD97"/>
            </a:solidFill>
          </p:spPr>
        </p:sp>
        <p:sp>
          <p:nvSpPr>
            <p:cNvPr name="TextBox 18" id="18"/>
            <p:cNvSpPr txBox="true"/>
            <p:nvPr/>
          </p:nvSpPr>
          <p:spPr>
            <a:xfrm>
              <a:off x="0" y="-85725"/>
              <a:ext cx="812800" cy="898525"/>
            </a:xfrm>
            <a:prstGeom prst="rect">
              <a:avLst/>
            </a:prstGeom>
          </p:spPr>
          <p:txBody>
            <a:bodyPr anchor="ctr" rtlCol="false" tIns="53737" lIns="53737" bIns="53737" rIns="53737"/>
            <a:lstStyle/>
            <a:p>
              <a:pPr algn="ctr">
                <a:lnSpc>
                  <a:spcPts val="2940"/>
                </a:lnSpc>
              </a:pPr>
            </a:p>
          </p:txBody>
        </p:sp>
      </p:grpSp>
      <p:grpSp>
        <p:nvGrpSpPr>
          <p:cNvPr name="Group 19" id="19"/>
          <p:cNvGrpSpPr/>
          <p:nvPr/>
        </p:nvGrpSpPr>
        <p:grpSpPr>
          <a:xfrm rot="0">
            <a:off x="4655564" y="2506435"/>
            <a:ext cx="8532048" cy="919719"/>
            <a:chOff x="0" y="0"/>
            <a:chExt cx="2124312" cy="228992"/>
          </a:xfrm>
        </p:grpSpPr>
        <p:sp>
          <p:nvSpPr>
            <p:cNvPr name="Freeform 20" id="20"/>
            <p:cNvSpPr/>
            <p:nvPr/>
          </p:nvSpPr>
          <p:spPr>
            <a:xfrm flipH="false" flipV="false" rot="0">
              <a:off x="0" y="0"/>
              <a:ext cx="2124312" cy="228992"/>
            </a:xfrm>
            <a:custGeom>
              <a:avLst/>
              <a:gdLst/>
              <a:ahLst/>
              <a:cxnLst/>
              <a:rect r="r" b="b" t="t" l="l"/>
              <a:pathLst>
                <a:path h="228992" w="2124312">
                  <a:moveTo>
                    <a:pt x="46277" y="0"/>
                  </a:moveTo>
                  <a:lnTo>
                    <a:pt x="2078035" y="0"/>
                  </a:lnTo>
                  <a:cubicBezTo>
                    <a:pt x="2103593" y="0"/>
                    <a:pt x="2124312" y="20719"/>
                    <a:pt x="2124312" y="46277"/>
                  </a:cubicBezTo>
                  <a:lnTo>
                    <a:pt x="2124312" y="182715"/>
                  </a:lnTo>
                  <a:cubicBezTo>
                    <a:pt x="2124312" y="194988"/>
                    <a:pt x="2119436" y="206759"/>
                    <a:pt x="2110757" y="215438"/>
                  </a:cubicBezTo>
                  <a:cubicBezTo>
                    <a:pt x="2102079" y="224116"/>
                    <a:pt x="2090308" y="228992"/>
                    <a:pt x="2078035" y="228992"/>
                  </a:cubicBezTo>
                  <a:lnTo>
                    <a:pt x="46277" y="228992"/>
                  </a:lnTo>
                  <a:cubicBezTo>
                    <a:pt x="20719" y="228992"/>
                    <a:pt x="0" y="208273"/>
                    <a:pt x="0" y="182715"/>
                  </a:cubicBezTo>
                  <a:lnTo>
                    <a:pt x="0" y="46277"/>
                  </a:lnTo>
                  <a:cubicBezTo>
                    <a:pt x="0" y="34004"/>
                    <a:pt x="4876" y="22233"/>
                    <a:pt x="13554" y="13554"/>
                  </a:cubicBezTo>
                  <a:cubicBezTo>
                    <a:pt x="22233" y="4876"/>
                    <a:pt x="34004" y="0"/>
                    <a:pt x="46277" y="0"/>
                  </a:cubicBezTo>
                  <a:close/>
                </a:path>
              </a:pathLst>
            </a:custGeom>
            <a:solidFill>
              <a:srgbClr val="FFFFFF"/>
            </a:solidFill>
          </p:spPr>
        </p:sp>
        <p:sp>
          <p:nvSpPr>
            <p:cNvPr name="TextBox 21" id="21"/>
            <p:cNvSpPr txBox="true"/>
            <p:nvPr/>
          </p:nvSpPr>
          <p:spPr>
            <a:xfrm>
              <a:off x="0" y="-85725"/>
              <a:ext cx="812800" cy="898525"/>
            </a:xfrm>
            <a:prstGeom prst="rect">
              <a:avLst/>
            </a:prstGeom>
          </p:spPr>
          <p:txBody>
            <a:bodyPr anchor="ctr" rtlCol="false" tIns="53737" lIns="53737" bIns="53737" rIns="53737"/>
            <a:lstStyle/>
            <a:p>
              <a:pPr algn="ctr">
                <a:lnSpc>
                  <a:spcPts val="2940"/>
                </a:lnSpc>
              </a:pPr>
            </a:p>
          </p:txBody>
        </p:sp>
      </p:grpSp>
      <p:grpSp>
        <p:nvGrpSpPr>
          <p:cNvPr name="Group 22" id="22"/>
          <p:cNvGrpSpPr/>
          <p:nvPr/>
        </p:nvGrpSpPr>
        <p:grpSpPr>
          <a:xfrm rot="0">
            <a:off x="9468853" y="7326168"/>
            <a:ext cx="4337289" cy="997192"/>
            <a:chOff x="0" y="0"/>
            <a:chExt cx="1079899" cy="248281"/>
          </a:xfrm>
        </p:grpSpPr>
        <p:sp>
          <p:nvSpPr>
            <p:cNvPr name="Freeform 23" id="23"/>
            <p:cNvSpPr/>
            <p:nvPr/>
          </p:nvSpPr>
          <p:spPr>
            <a:xfrm flipH="false" flipV="false" rot="0">
              <a:off x="0" y="0"/>
              <a:ext cx="1079899" cy="248281"/>
            </a:xfrm>
            <a:custGeom>
              <a:avLst/>
              <a:gdLst/>
              <a:ahLst/>
              <a:cxnLst/>
              <a:rect r="r" b="b" t="t" l="l"/>
              <a:pathLst>
                <a:path h="248281" w="1079899">
                  <a:moveTo>
                    <a:pt x="91033" y="0"/>
                  </a:moveTo>
                  <a:lnTo>
                    <a:pt x="988866" y="0"/>
                  </a:lnTo>
                  <a:cubicBezTo>
                    <a:pt x="1039142" y="0"/>
                    <a:pt x="1079899" y="40757"/>
                    <a:pt x="1079899" y="91033"/>
                  </a:cubicBezTo>
                  <a:lnTo>
                    <a:pt x="1079899" y="157248"/>
                  </a:lnTo>
                  <a:cubicBezTo>
                    <a:pt x="1079899" y="181391"/>
                    <a:pt x="1070308" y="204546"/>
                    <a:pt x="1053236" y="221618"/>
                  </a:cubicBezTo>
                  <a:cubicBezTo>
                    <a:pt x="1036164" y="238690"/>
                    <a:pt x="1013010" y="248281"/>
                    <a:pt x="988866" y="248281"/>
                  </a:cubicBezTo>
                  <a:lnTo>
                    <a:pt x="91033" y="248281"/>
                  </a:lnTo>
                  <a:cubicBezTo>
                    <a:pt x="66890" y="248281"/>
                    <a:pt x="43735" y="238690"/>
                    <a:pt x="26663" y="221618"/>
                  </a:cubicBezTo>
                  <a:cubicBezTo>
                    <a:pt x="9591" y="204546"/>
                    <a:pt x="0" y="181391"/>
                    <a:pt x="0" y="157248"/>
                  </a:cubicBezTo>
                  <a:lnTo>
                    <a:pt x="0" y="91033"/>
                  </a:lnTo>
                  <a:cubicBezTo>
                    <a:pt x="0" y="66890"/>
                    <a:pt x="9591" y="43735"/>
                    <a:pt x="26663" y="26663"/>
                  </a:cubicBezTo>
                  <a:cubicBezTo>
                    <a:pt x="43735" y="9591"/>
                    <a:pt x="66890" y="0"/>
                    <a:pt x="91033" y="0"/>
                  </a:cubicBezTo>
                  <a:close/>
                </a:path>
              </a:pathLst>
            </a:custGeom>
            <a:solidFill>
              <a:srgbClr val="FFFFFF"/>
            </a:solidFill>
          </p:spPr>
        </p:sp>
        <p:sp>
          <p:nvSpPr>
            <p:cNvPr name="TextBox 24" id="24"/>
            <p:cNvSpPr txBox="true"/>
            <p:nvPr/>
          </p:nvSpPr>
          <p:spPr>
            <a:xfrm>
              <a:off x="0" y="-85725"/>
              <a:ext cx="812800" cy="898525"/>
            </a:xfrm>
            <a:prstGeom prst="rect">
              <a:avLst/>
            </a:prstGeom>
          </p:spPr>
          <p:txBody>
            <a:bodyPr anchor="ctr" rtlCol="false" tIns="53737" lIns="53737" bIns="53737" rIns="53737"/>
            <a:lstStyle/>
            <a:p>
              <a:pPr algn="ctr">
                <a:lnSpc>
                  <a:spcPts val="2940"/>
                </a:lnSpc>
              </a:pPr>
            </a:p>
          </p:txBody>
        </p:sp>
      </p:grpSp>
      <p:grpSp>
        <p:nvGrpSpPr>
          <p:cNvPr name="Group 25" id="25"/>
          <p:cNvGrpSpPr/>
          <p:nvPr/>
        </p:nvGrpSpPr>
        <p:grpSpPr>
          <a:xfrm rot="0">
            <a:off x="4655564" y="7326168"/>
            <a:ext cx="4488436" cy="950802"/>
            <a:chOff x="0" y="0"/>
            <a:chExt cx="1117532" cy="236731"/>
          </a:xfrm>
        </p:grpSpPr>
        <p:sp>
          <p:nvSpPr>
            <p:cNvPr name="Freeform 26" id="26"/>
            <p:cNvSpPr/>
            <p:nvPr/>
          </p:nvSpPr>
          <p:spPr>
            <a:xfrm flipH="false" flipV="false" rot="0">
              <a:off x="0" y="0"/>
              <a:ext cx="1117532" cy="236731"/>
            </a:xfrm>
            <a:custGeom>
              <a:avLst/>
              <a:gdLst/>
              <a:ahLst/>
              <a:cxnLst/>
              <a:rect r="r" b="b" t="t" l="l"/>
              <a:pathLst>
                <a:path h="236731" w="1117532">
                  <a:moveTo>
                    <a:pt x="87968" y="0"/>
                  </a:moveTo>
                  <a:lnTo>
                    <a:pt x="1029564" y="0"/>
                  </a:lnTo>
                  <a:cubicBezTo>
                    <a:pt x="1078148" y="0"/>
                    <a:pt x="1117532" y="39385"/>
                    <a:pt x="1117532" y="87968"/>
                  </a:cubicBezTo>
                  <a:lnTo>
                    <a:pt x="1117532" y="148763"/>
                  </a:lnTo>
                  <a:cubicBezTo>
                    <a:pt x="1117532" y="197346"/>
                    <a:pt x="1078148" y="236731"/>
                    <a:pt x="1029564" y="236731"/>
                  </a:cubicBezTo>
                  <a:lnTo>
                    <a:pt x="87968" y="236731"/>
                  </a:lnTo>
                  <a:cubicBezTo>
                    <a:pt x="39385" y="236731"/>
                    <a:pt x="0" y="197346"/>
                    <a:pt x="0" y="148763"/>
                  </a:cubicBezTo>
                  <a:lnTo>
                    <a:pt x="0" y="87968"/>
                  </a:lnTo>
                  <a:cubicBezTo>
                    <a:pt x="0" y="39385"/>
                    <a:pt x="39385" y="0"/>
                    <a:pt x="87968" y="0"/>
                  </a:cubicBezTo>
                  <a:close/>
                </a:path>
              </a:pathLst>
            </a:custGeom>
            <a:solidFill>
              <a:srgbClr val="FFFFFF"/>
            </a:solidFill>
          </p:spPr>
        </p:sp>
        <p:sp>
          <p:nvSpPr>
            <p:cNvPr name="TextBox 27" id="27"/>
            <p:cNvSpPr txBox="true"/>
            <p:nvPr/>
          </p:nvSpPr>
          <p:spPr>
            <a:xfrm>
              <a:off x="0" y="-85725"/>
              <a:ext cx="812800" cy="898525"/>
            </a:xfrm>
            <a:prstGeom prst="rect">
              <a:avLst/>
            </a:prstGeom>
          </p:spPr>
          <p:txBody>
            <a:bodyPr anchor="ctr" rtlCol="false" tIns="53737" lIns="53737" bIns="53737" rIns="53737"/>
            <a:lstStyle/>
            <a:p>
              <a:pPr algn="ctr">
                <a:lnSpc>
                  <a:spcPts val="2940"/>
                </a:lnSpc>
              </a:pPr>
            </a:p>
          </p:txBody>
        </p:sp>
      </p:grpSp>
      <p:sp>
        <p:nvSpPr>
          <p:cNvPr name="Freeform 28" id="28"/>
          <p:cNvSpPr/>
          <p:nvPr/>
        </p:nvSpPr>
        <p:spPr>
          <a:xfrm flipH="false" flipV="false" rot="-1924616">
            <a:off x="12653320" y="7956621"/>
            <a:ext cx="1068584" cy="1383280"/>
          </a:xfrm>
          <a:custGeom>
            <a:avLst/>
            <a:gdLst/>
            <a:ahLst/>
            <a:cxnLst/>
            <a:rect r="r" b="b" t="t" l="l"/>
            <a:pathLst>
              <a:path h="1383280" w="1068584">
                <a:moveTo>
                  <a:pt x="0" y="0"/>
                </a:moveTo>
                <a:lnTo>
                  <a:pt x="1068583" y="0"/>
                </a:lnTo>
                <a:lnTo>
                  <a:pt x="1068583" y="1383280"/>
                </a:lnTo>
                <a:lnTo>
                  <a:pt x="0" y="1383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7289330" y="3743903"/>
            <a:ext cx="3264516" cy="3264516"/>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7EF"/>
            </a:solidFill>
          </p:spPr>
        </p:sp>
        <p:sp>
          <p:nvSpPr>
            <p:cNvPr name="TextBox 31" id="31"/>
            <p:cNvSpPr txBox="true"/>
            <p:nvPr/>
          </p:nvSpPr>
          <p:spPr>
            <a:xfrm>
              <a:off x="76200" y="-9525"/>
              <a:ext cx="660400" cy="746125"/>
            </a:xfrm>
            <a:prstGeom prst="rect">
              <a:avLst/>
            </a:prstGeom>
          </p:spPr>
          <p:txBody>
            <a:bodyPr anchor="ctr" rtlCol="false" tIns="53737" lIns="53737" bIns="53737" rIns="53737"/>
            <a:lstStyle/>
            <a:p>
              <a:pPr algn="ctr">
                <a:lnSpc>
                  <a:spcPts val="2940"/>
                </a:lnSpc>
              </a:pPr>
            </a:p>
          </p:txBody>
        </p:sp>
      </p:grpSp>
      <p:sp>
        <p:nvSpPr>
          <p:cNvPr name="TextBox 32" id="32"/>
          <p:cNvSpPr txBox="true"/>
          <p:nvPr/>
        </p:nvSpPr>
        <p:spPr>
          <a:xfrm rot="0">
            <a:off x="4285740" y="1628994"/>
            <a:ext cx="9670592" cy="877441"/>
          </a:xfrm>
          <a:prstGeom prst="rect">
            <a:avLst/>
          </a:prstGeom>
        </p:spPr>
        <p:txBody>
          <a:bodyPr anchor="t" rtlCol="false" tIns="0" lIns="0" bIns="0" rIns="0">
            <a:spAutoFit/>
          </a:bodyPr>
          <a:lstStyle/>
          <a:p>
            <a:pPr>
              <a:lnSpc>
                <a:spcPts val="6464"/>
              </a:lnSpc>
            </a:pPr>
            <a:r>
              <a:rPr lang="en-US" sz="6664">
                <a:solidFill>
                  <a:srgbClr val="FFFFFF"/>
                </a:solidFill>
                <a:latin typeface="Lovelo"/>
              </a:rPr>
              <a:t>  Respuesta correcta</a:t>
            </a:r>
          </a:p>
        </p:txBody>
      </p:sp>
      <p:sp>
        <p:nvSpPr>
          <p:cNvPr name="TextBox 33" id="33"/>
          <p:cNvSpPr txBox="true"/>
          <p:nvPr/>
        </p:nvSpPr>
        <p:spPr>
          <a:xfrm rot="0">
            <a:off x="7666065" y="4455564"/>
            <a:ext cx="2511045" cy="1642572"/>
          </a:xfrm>
          <a:prstGeom prst="rect">
            <a:avLst/>
          </a:prstGeom>
        </p:spPr>
        <p:txBody>
          <a:bodyPr anchor="t" rtlCol="false" tIns="0" lIns="0" bIns="0" rIns="0">
            <a:spAutoFit/>
          </a:bodyPr>
          <a:lstStyle/>
          <a:p>
            <a:pPr>
              <a:lnSpc>
                <a:spcPts val="12210"/>
              </a:lnSpc>
            </a:pPr>
            <a:r>
              <a:rPr lang="en-US" sz="12587">
                <a:solidFill>
                  <a:srgbClr val="8D9D83"/>
                </a:solidFill>
                <a:latin typeface="Lovelo"/>
              </a:rPr>
              <a:t>100</a:t>
            </a:r>
          </a:p>
        </p:txBody>
      </p:sp>
      <p:sp>
        <p:nvSpPr>
          <p:cNvPr name="TextBox 34" id="34"/>
          <p:cNvSpPr txBox="true"/>
          <p:nvPr/>
        </p:nvSpPr>
        <p:spPr>
          <a:xfrm rot="0">
            <a:off x="4983419" y="2753123"/>
            <a:ext cx="7876337" cy="877441"/>
          </a:xfrm>
          <a:prstGeom prst="rect">
            <a:avLst/>
          </a:prstGeom>
        </p:spPr>
        <p:txBody>
          <a:bodyPr anchor="t" rtlCol="false" tIns="0" lIns="0" bIns="0" rIns="0">
            <a:spAutoFit/>
          </a:bodyPr>
          <a:lstStyle/>
          <a:p>
            <a:pPr>
              <a:lnSpc>
                <a:spcPts val="6464"/>
              </a:lnSpc>
            </a:pPr>
            <a:r>
              <a:rPr lang="en-US" sz="6664">
                <a:solidFill>
                  <a:srgbClr val="444040"/>
                </a:solidFill>
                <a:latin typeface="Lovelo"/>
              </a:rPr>
              <a:t>tu puntaje fue de:</a:t>
            </a:r>
          </a:p>
        </p:txBody>
      </p:sp>
      <p:sp>
        <p:nvSpPr>
          <p:cNvPr name="TextBox 35" id="35"/>
          <p:cNvSpPr txBox="true"/>
          <p:nvPr/>
        </p:nvSpPr>
        <p:spPr>
          <a:xfrm rot="0">
            <a:off x="5492888" y="7529871"/>
            <a:ext cx="2813787" cy="694561"/>
          </a:xfrm>
          <a:prstGeom prst="rect">
            <a:avLst/>
          </a:prstGeom>
        </p:spPr>
        <p:txBody>
          <a:bodyPr anchor="t" rtlCol="false" tIns="0" lIns="0" bIns="0" rIns="0">
            <a:spAutoFit/>
          </a:bodyPr>
          <a:lstStyle/>
          <a:p>
            <a:pPr>
              <a:lnSpc>
                <a:spcPts val="5130"/>
              </a:lnSpc>
            </a:pPr>
            <a:r>
              <a:rPr lang="en-US" sz="5289">
                <a:solidFill>
                  <a:srgbClr val="444040"/>
                </a:solidFill>
                <a:latin typeface="Lovelo"/>
              </a:rPr>
              <a:t>Repasar</a:t>
            </a:r>
          </a:p>
        </p:txBody>
      </p:sp>
      <p:sp>
        <p:nvSpPr>
          <p:cNvPr name="TextBox 36" id="36"/>
          <p:cNvSpPr txBox="true"/>
          <p:nvPr/>
        </p:nvSpPr>
        <p:spPr>
          <a:xfrm rot="0">
            <a:off x="10599547" y="7506676"/>
            <a:ext cx="2075902" cy="694561"/>
          </a:xfrm>
          <a:prstGeom prst="rect">
            <a:avLst/>
          </a:prstGeom>
        </p:spPr>
        <p:txBody>
          <a:bodyPr anchor="t" rtlCol="false" tIns="0" lIns="0" bIns="0" rIns="0">
            <a:spAutoFit/>
          </a:bodyPr>
          <a:lstStyle/>
          <a:p>
            <a:pPr>
              <a:lnSpc>
                <a:spcPts val="5130"/>
              </a:lnSpc>
            </a:pPr>
            <a:r>
              <a:rPr lang="en-US" sz="5289">
                <a:solidFill>
                  <a:srgbClr val="444040"/>
                </a:solidFill>
                <a:latin typeface="Lovelo"/>
              </a:rPr>
              <a:t>Jugar</a:t>
            </a:r>
          </a:p>
        </p:txBody>
      </p:sp>
      <p:sp>
        <p:nvSpPr>
          <p:cNvPr name="TextBox 37" id="37"/>
          <p:cNvSpPr txBox="true"/>
          <p:nvPr/>
        </p:nvSpPr>
        <p:spPr>
          <a:xfrm rot="0">
            <a:off x="7817200" y="5332913"/>
            <a:ext cx="2208775" cy="1097552"/>
          </a:xfrm>
          <a:prstGeom prst="rect">
            <a:avLst/>
          </a:prstGeom>
        </p:spPr>
        <p:txBody>
          <a:bodyPr anchor="t" rtlCol="false" tIns="0" lIns="0" bIns="0" rIns="0">
            <a:spAutoFit/>
          </a:bodyPr>
          <a:lstStyle/>
          <a:p>
            <a:pPr algn="ctr">
              <a:lnSpc>
                <a:spcPts val="7700"/>
              </a:lnSpc>
            </a:pPr>
            <a:r>
              <a:rPr lang="en-US" sz="5500">
                <a:solidFill>
                  <a:srgbClr val="000000"/>
                </a:solidFill>
                <a:latin typeface="The Seasons Bold"/>
              </a:rPr>
              <a:t>puntos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3649599"/>
          </a:xfrm>
          <a:prstGeom prst="rect">
            <a:avLst/>
          </a:prstGeom>
        </p:spPr>
        <p:txBody>
          <a:bodyPr anchor="t" rtlCol="false" tIns="0" lIns="0" bIns="0" rIns="0">
            <a:spAutoFit/>
          </a:bodyPr>
          <a:lstStyle/>
          <a:p>
            <a:pPr>
              <a:lnSpc>
                <a:spcPts val="13968"/>
              </a:lnSpc>
            </a:pPr>
            <a:r>
              <a:rPr lang="en-US" sz="14400">
                <a:solidFill>
                  <a:srgbClr val="B5C6AA"/>
                </a:solidFill>
                <a:latin typeface="Lovelo"/>
              </a:rPr>
              <a:t>Pagina repaso</a:t>
            </a:r>
          </a:p>
        </p:txBody>
      </p:sp>
      <p:sp>
        <p:nvSpPr>
          <p:cNvPr name="TextBox 12" id="12"/>
          <p:cNvSpPr txBox="true"/>
          <p:nvPr/>
        </p:nvSpPr>
        <p:spPr>
          <a:xfrm rot="0">
            <a:off x="1028700" y="495300"/>
            <a:ext cx="2288641" cy="2725674"/>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6225038" y="-737532"/>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2">
              <a:extLst>
                <a:ext uri="{96DAC541-7B7A-43D3-8B79-37D633B846F1}">
                  <asvg:svgBlip xmlns:asvg="http://schemas.microsoft.com/office/drawing/2016/SVG/main" r:embed="rId3"/>
                </a:ext>
              </a:extLst>
            </a:blip>
            <a:stretch>
              <a:fillRect l="0" t="0" r="0" b="-51378"/>
            </a:stretch>
          </a:blipFill>
        </p:spPr>
      </p:sp>
      <p:sp>
        <p:nvSpPr>
          <p:cNvPr name="TextBox 15" id="15"/>
          <p:cNvSpPr txBox="true"/>
          <p:nvPr/>
        </p:nvSpPr>
        <p:spPr>
          <a:xfrm rot="0">
            <a:off x="1889439" y="909013"/>
            <a:ext cx="14509122" cy="2954084"/>
          </a:xfrm>
          <a:prstGeom prst="rect">
            <a:avLst/>
          </a:prstGeom>
        </p:spPr>
        <p:txBody>
          <a:bodyPr anchor="t" rtlCol="false" tIns="0" lIns="0" bIns="0" rIns="0">
            <a:spAutoFit/>
          </a:bodyPr>
          <a:lstStyle/>
          <a:p>
            <a:pPr>
              <a:lnSpc>
                <a:spcPts val="11252"/>
              </a:lnSpc>
            </a:pPr>
            <a:r>
              <a:rPr lang="en-US" sz="11600">
                <a:solidFill>
                  <a:srgbClr val="FFFFFF"/>
                </a:solidFill>
                <a:latin typeface="Lovelo"/>
              </a:rPr>
              <a:t>repasemos juntos</a:t>
            </a:r>
          </a:p>
        </p:txBody>
      </p:sp>
      <p:sp>
        <p:nvSpPr>
          <p:cNvPr name="TextBox 16" id="16"/>
          <p:cNvSpPr txBox="true"/>
          <p:nvPr/>
        </p:nvSpPr>
        <p:spPr>
          <a:xfrm rot="0">
            <a:off x="5867806" y="2156842"/>
            <a:ext cx="6552387" cy="1041604"/>
          </a:xfrm>
          <a:prstGeom prst="rect">
            <a:avLst/>
          </a:prstGeom>
        </p:spPr>
        <p:txBody>
          <a:bodyPr anchor="t" rtlCol="false" tIns="0" lIns="0" bIns="0" rIns="0">
            <a:spAutoFit/>
          </a:bodyPr>
          <a:lstStyle/>
          <a:p>
            <a:pPr algn="ctr">
              <a:lnSpc>
                <a:spcPts val="6719"/>
              </a:lnSpc>
              <a:spcBef>
                <a:spcPct val="0"/>
              </a:spcBef>
            </a:pPr>
            <a:r>
              <a:rPr lang="en-US" sz="4799">
                <a:solidFill>
                  <a:srgbClr val="387361"/>
                </a:solidFill>
                <a:latin typeface="Hey Gotcha!"/>
              </a:rPr>
              <a:t>ODS: Explora, aprende y actúa</a:t>
            </a:r>
          </a:p>
        </p:txBody>
      </p:sp>
      <p:sp>
        <p:nvSpPr>
          <p:cNvPr name="TextBox 17" id="17"/>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grpSp>
        <p:nvGrpSpPr>
          <p:cNvPr name="Group 18" id="18"/>
          <p:cNvGrpSpPr/>
          <p:nvPr/>
        </p:nvGrpSpPr>
        <p:grpSpPr>
          <a:xfrm rot="0">
            <a:off x="3184052" y="3543191"/>
            <a:ext cx="11919896" cy="12005250"/>
            <a:chOff x="0" y="0"/>
            <a:chExt cx="2967819" cy="2989070"/>
          </a:xfrm>
        </p:grpSpPr>
        <p:sp>
          <p:nvSpPr>
            <p:cNvPr name="Freeform 19" id="19"/>
            <p:cNvSpPr/>
            <p:nvPr/>
          </p:nvSpPr>
          <p:spPr>
            <a:xfrm flipH="false" flipV="false" rot="0">
              <a:off x="0" y="0"/>
              <a:ext cx="2967819" cy="2989070"/>
            </a:xfrm>
            <a:custGeom>
              <a:avLst/>
              <a:gdLst/>
              <a:ahLst/>
              <a:cxnLst/>
              <a:rect r="r" b="b" t="t" l="l"/>
              <a:pathLst>
                <a:path h="2989070" w="2967819">
                  <a:moveTo>
                    <a:pt x="33124" y="0"/>
                  </a:moveTo>
                  <a:lnTo>
                    <a:pt x="2934695" y="0"/>
                  </a:lnTo>
                  <a:cubicBezTo>
                    <a:pt x="2952989" y="0"/>
                    <a:pt x="2967819" y="14830"/>
                    <a:pt x="2967819" y="33124"/>
                  </a:cubicBezTo>
                  <a:lnTo>
                    <a:pt x="2967819" y="2955946"/>
                  </a:lnTo>
                  <a:cubicBezTo>
                    <a:pt x="2967819" y="2974240"/>
                    <a:pt x="2952989" y="2989070"/>
                    <a:pt x="2934695" y="2989070"/>
                  </a:cubicBezTo>
                  <a:lnTo>
                    <a:pt x="33124" y="2989070"/>
                  </a:lnTo>
                  <a:cubicBezTo>
                    <a:pt x="14830" y="2989070"/>
                    <a:pt x="0" y="2974240"/>
                    <a:pt x="0" y="2955946"/>
                  </a:cubicBezTo>
                  <a:lnTo>
                    <a:pt x="0" y="33124"/>
                  </a:lnTo>
                  <a:cubicBezTo>
                    <a:pt x="0" y="14830"/>
                    <a:pt x="14830" y="0"/>
                    <a:pt x="33124" y="0"/>
                  </a:cubicBezTo>
                  <a:close/>
                </a:path>
              </a:pathLst>
            </a:custGeom>
            <a:solidFill>
              <a:srgbClr val="A6BD97"/>
            </a:solidFill>
          </p:spPr>
        </p:sp>
        <p:sp>
          <p:nvSpPr>
            <p:cNvPr name="TextBox 20" id="20"/>
            <p:cNvSpPr txBox="true"/>
            <p:nvPr/>
          </p:nvSpPr>
          <p:spPr>
            <a:xfrm>
              <a:off x="0" y="-133350"/>
              <a:ext cx="812800" cy="946150"/>
            </a:xfrm>
            <a:prstGeom prst="rect">
              <a:avLst/>
            </a:prstGeom>
          </p:spPr>
          <p:txBody>
            <a:bodyPr anchor="ctr" rtlCol="false" tIns="254000" lIns="254000" bIns="254000" rIns="254000"/>
            <a:lstStyle/>
            <a:p>
              <a:pPr algn="ctr">
                <a:lnSpc>
                  <a:spcPts val="4200"/>
                </a:lnSpc>
              </a:pPr>
              <a:r>
                <a:rPr lang="en-US" sz="3000" spc="290">
                  <a:solidFill>
                    <a:srgbClr val="387361"/>
                  </a:solidFill>
                  <a:latin typeface="The Seasons Bold"/>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semper nisi. Aenean vulputate eleifend tellus. Aenean leo ligula, porttitor eu, consequat vitae, vel augue. Curabitur ullamcorper ultricies nisi. Nam eget e. Etiam sit amet orci eget eros faucibus tincidunt. Duis leo. Sed fringilla mauris sit amet nibh. Donec sodales sagittis magna. Sed consequat, leo eget bibendum sodales, augue velit cursus nunc,</a:t>
              </a:r>
            </a:p>
          </p:txBody>
        </p:sp>
      </p:grpSp>
      <p:sp>
        <p:nvSpPr>
          <p:cNvPr name="TextBox 21" id="21"/>
          <p:cNvSpPr txBox="true"/>
          <p:nvPr/>
        </p:nvSpPr>
        <p:spPr>
          <a:xfrm rot="0">
            <a:off x="3553804" y="3977397"/>
            <a:ext cx="7644515" cy="857250"/>
          </a:xfrm>
          <a:prstGeom prst="rect">
            <a:avLst/>
          </a:prstGeom>
        </p:spPr>
        <p:txBody>
          <a:bodyPr anchor="t" rtlCol="false" tIns="0" lIns="0" bIns="0" rIns="0">
            <a:spAutoFit/>
          </a:bodyPr>
          <a:lstStyle/>
          <a:p>
            <a:pPr>
              <a:lnSpc>
                <a:spcPts val="6207"/>
              </a:lnSpc>
            </a:pPr>
            <a:r>
              <a:rPr lang="en-US" sz="6399">
                <a:solidFill>
                  <a:srgbClr val="FFFFFF"/>
                </a:solidFill>
                <a:latin typeface="Lovelo"/>
              </a:rPr>
              <a:t>Acerca de las ods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PERFIL</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3184052" y="3255675"/>
            <a:ext cx="11919896" cy="4938468"/>
            <a:chOff x="0" y="0"/>
            <a:chExt cx="2967819" cy="1229581"/>
          </a:xfrm>
        </p:grpSpPr>
        <p:sp>
          <p:nvSpPr>
            <p:cNvPr name="Freeform 12" id="12"/>
            <p:cNvSpPr/>
            <p:nvPr/>
          </p:nvSpPr>
          <p:spPr>
            <a:xfrm flipH="false" flipV="false" rot="0">
              <a:off x="0" y="0"/>
              <a:ext cx="2967819" cy="1229581"/>
            </a:xfrm>
            <a:custGeom>
              <a:avLst/>
              <a:gdLst/>
              <a:ahLst/>
              <a:cxnLst/>
              <a:rect r="r" b="b" t="t" l="l"/>
              <a:pathLst>
                <a:path h="1229581" w="2967819">
                  <a:moveTo>
                    <a:pt x="33124" y="0"/>
                  </a:moveTo>
                  <a:lnTo>
                    <a:pt x="2934695" y="0"/>
                  </a:lnTo>
                  <a:cubicBezTo>
                    <a:pt x="2952989" y="0"/>
                    <a:pt x="2967819" y="14830"/>
                    <a:pt x="2967819" y="33124"/>
                  </a:cubicBezTo>
                  <a:lnTo>
                    <a:pt x="2967819" y="1196457"/>
                  </a:lnTo>
                  <a:cubicBezTo>
                    <a:pt x="2967819" y="1214751"/>
                    <a:pt x="2952989" y="1229581"/>
                    <a:pt x="2934695" y="1229581"/>
                  </a:cubicBezTo>
                  <a:lnTo>
                    <a:pt x="33124" y="1229581"/>
                  </a:lnTo>
                  <a:cubicBezTo>
                    <a:pt x="14830" y="1229581"/>
                    <a:pt x="0" y="1214751"/>
                    <a:pt x="0" y="1196457"/>
                  </a:cubicBezTo>
                  <a:lnTo>
                    <a:pt x="0" y="33124"/>
                  </a:lnTo>
                  <a:cubicBezTo>
                    <a:pt x="0" y="14830"/>
                    <a:pt x="14830" y="0"/>
                    <a:pt x="33124" y="0"/>
                  </a:cubicBezTo>
                  <a:close/>
                </a:path>
              </a:pathLst>
            </a:custGeom>
            <a:solidFill>
              <a:srgbClr val="A6BD97"/>
            </a:solidFill>
          </p:spPr>
        </p:sp>
        <p:sp>
          <p:nvSpPr>
            <p:cNvPr name="TextBox 13" id="13"/>
            <p:cNvSpPr txBox="true"/>
            <p:nvPr/>
          </p:nvSpPr>
          <p:spPr>
            <a:xfrm>
              <a:off x="0" y="-133350"/>
              <a:ext cx="812800" cy="946150"/>
            </a:xfrm>
            <a:prstGeom prst="rect">
              <a:avLst/>
            </a:prstGeom>
          </p:spPr>
          <p:txBody>
            <a:bodyPr anchor="ctr" rtlCol="false" tIns="254000" lIns="254000" bIns="254000" rIns="254000"/>
            <a:lstStyle/>
            <a:p>
              <a:pPr algn="ctr">
                <a:lnSpc>
                  <a:spcPts val="4200"/>
                </a:lnSpc>
              </a:pPr>
            </a:p>
          </p:txBody>
        </p:sp>
      </p:grpSp>
      <p:grpSp>
        <p:nvGrpSpPr>
          <p:cNvPr name="Group 14" id="14"/>
          <p:cNvGrpSpPr/>
          <p:nvPr/>
        </p:nvGrpSpPr>
        <p:grpSpPr>
          <a:xfrm rot="0">
            <a:off x="3868261" y="3804910"/>
            <a:ext cx="3086100" cy="3086100"/>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6" id="16"/>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7215472" y="4997616"/>
            <a:ext cx="7260570" cy="700688"/>
            <a:chOff x="0" y="0"/>
            <a:chExt cx="1912249" cy="184543"/>
          </a:xfrm>
        </p:grpSpPr>
        <p:sp>
          <p:nvSpPr>
            <p:cNvPr name="Freeform 18" id="18"/>
            <p:cNvSpPr/>
            <p:nvPr/>
          </p:nvSpPr>
          <p:spPr>
            <a:xfrm flipH="false" flipV="false" rot="0">
              <a:off x="0" y="0"/>
              <a:ext cx="1912249" cy="184543"/>
            </a:xfrm>
            <a:custGeom>
              <a:avLst/>
              <a:gdLst/>
              <a:ahLst/>
              <a:cxnLst/>
              <a:rect r="r" b="b" t="t" l="l"/>
              <a:pathLst>
                <a:path h="184543" w="1912249">
                  <a:moveTo>
                    <a:pt x="54381" y="0"/>
                  </a:moveTo>
                  <a:lnTo>
                    <a:pt x="1857868" y="0"/>
                  </a:lnTo>
                  <a:cubicBezTo>
                    <a:pt x="1872291" y="0"/>
                    <a:pt x="1886123" y="5729"/>
                    <a:pt x="1896321" y="15928"/>
                  </a:cubicBezTo>
                  <a:cubicBezTo>
                    <a:pt x="1906519" y="26126"/>
                    <a:pt x="1912249" y="39958"/>
                    <a:pt x="1912249" y="54381"/>
                  </a:cubicBezTo>
                  <a:lnTo>
                    <a:pt x="1912249" y="130162"/>
                  </a:lnTo>
                  <a:cubicBezTo>
                    <a:pt x="1912249" y="144585"/>
                    <a:pt x="1906519" y="158417"/>
                    <a:pt x="1896321" y="168616"/>
                  </a:cubicBezTo>
                  <a:cubicBezTo>
                    <a:pt x="1886123" y="178814"/>
                    <a:pt x="1872291" y="184543"/>
                    <a:pt x="1857868" y="184543"/>
                  </a:cubicBezTo>
                  <a:lnTo>
                    <a:pt x="54381" y="184543"/>
                  </a:lnTo>
                  <a:cubicBezTo>
                    <a:pt x="39958" y="184543"/>
                    <a:pt x="26126" y="178814"/>
                    <a:pt x="15928" y="168616"/>
                  </a:cubicBezTo>
                  <a:cubicBezTo>
                    <a:pt x="5729" y="158417"/>
                    <a:pt x="0" y="144585"/>
                    <a:pt x="0" y="130162"/>
                  </a:cubicBezTo>
                  <a:lnTo>
                    <a:pt x="0" y="54381"/>
                  </a:lnTo>
                  <a:cubicBezTo>
                    <a:pt x="0" y="39958"/>
                    <a:pt x="5729" y="26126"/>
                    <a:pt x="15928" y="15928"/>
                  </a:cubicBezTo>
                  <a:cubicBezTo>
                    <a:pt x="26126" y="5729"/>
                    <a:pt x="39958" y="0"/>
                    <a:pt x="54381" y="0"/>
                  </a:cubicBezTo>
                  <a:close/>
                </a:path>
              </a:pathLst>
            </a:custGeom>
            <a:solidFill>
              <a:srgbClr val="8D9D83"/>
            </a:solidFill>
          </p:spPr>
        </p:sp>
        <p:sp>
          <p:nvSpPr>
            <p:cNvPr name="TextBox 19" id="19"/>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7215472" y="6133773"/>
            <a:ext cx="7260570" cy="1297041"/>
            <a:chOff x="0" y="0"/>
            <a:chExt cx="1912249" cy="341608"/>
          </a:xfrm>
        </p:grpSpPr>
        <p:sp>
          <p:nvSpPr>
            <p:cNvPr name="Freeform 21" id="21"/>
            <p:cNvSpPr/>
            <p:nvPr/>
          </p:nvSpPr>
          <p:spPr>
            <a:xfrm flipH="false" flipV="false" rot="0">
              <a:off x="0" y="0"/>
              <a:ext cx="1912249" cy="341608"/>
            </a:xfrm>
            <a:custGeom>
              <a:avLst/>
              <a:gdLst/>
              <a:ahLst/>
              <a:cxnLst/>
              <a:rect r="r" b="b" t="t" l="l"/>
              <a:pathLst>
                <a:path h="341608" w="1912249">
                  <a:moveTo>
                    <a:pt x="54381" y="0"/>
                  </a:moveTo>
                  <a:lnTo>
                    <a:pt x="1857868" y="0"/>
                  </a:lnTo>
                  <a:cubicBezTo>
                    <a:pt x="1872291" y="0"/>
                    <a:pt x="1886123" y="5729"/>
                    <a:pt x="1896321" y="15928"/>
                  </a:cubicBezTo>
                  <a:cubicBezTo>
                    <a:pt x="1906519" y="26126"/>
                    <a:pt x="1912249" y="39958"/>
                    <a:pt x="1912249" y="54381"/>
                  </a:cubicBezTo>
                  <a:lnTo>
                    <a:pt x="1912249" y="287226"/>
                  </a:lnTo>
                  <a:cubicBezTo>
                    <a:pt x="1912249" y="301649"/>
                    <a:pt x="1906519" y="315481"/>
                    <a:pt x="1896321" y="325680"/>
                  </a:cubicBezTo>
                  <a:cubicBezTo>
                    <a:pt x="1886123" y="335878"/>
                    <a:pt x="1872291" y="341608"/>
                    <a:pt x="1857868" y="341608"/>
                  </a:cubicBezTo>
                  <a:lnTo>
                    <a:pt x="54381" y="341608"/>
                  </a:lnTo>
                  <a:cubicBezTo>
                    <a:pt x="39958" y="341608"/>
                    <a:pt x="26126" y="335878"/>
                    <a:pt x="15928" y="325680"/>
                  </a:cubicBezTo>
                  <a:cubicBezTo>
                    <a:pt x="5729" y="315481"/>
                    <a:pt x="0" y="301649"/>
                    <a:pt x="0" y="287226"/>
                  </a:cubicBezTo>
                  <a:lnTo>
                    <a:pt x="0" y="54381"/>
                  </a:lnTo>
                  <a:cubicBezTo>
                    <a:pt x="0" y="39958"/>
                    <a:pt x="5729" y="26126"/>
                    <a:pt x="15928" y="15928"/>
                  </a:cubicBezTo>
                  <a:cubicBezTo>
                    <a:pt x="26126" y="5729"/>
                    <a:pt x="39958" y="0"/>
                    <a:pt x="54381" y="0"/>
                  </a:cubicBezTo>
                  <a:close/>
                </a:path>
              </a:pathLst>
            </a:custGeom>
            <a:solidFill>
              <a:srgbClr val="8D9D83"/>
            </a:solidFill>
          </p:spPr>
        </p:sp>
        <p:sp>
          <p:nvSpPr>
            <p:cNvPr name="TextBox 22" id="22"/>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3" id="23"/>
          <p:cNvGrpSpPr>
            <a:grpSpLocks noChangeAspect="true"/>
          </p:cNvGrpSpPr>
          <p:nvPr/>
        </p:nvGrpSpPr>
        <p:grpSpPr>
          <a:xfrm rot="0">
            <a:off x="4023387" y="3983987"/>
            <a:ext cx="2775847" cy="2775836"/>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187" t="0" r="-25187" b="0"/>
              </a:stretch>
            </a:blipFill>
          </p:spPr>
        </p:sp>
      </p:grpSp>
      <p:sp>
        <p:nvSpPr>
          <p:cNvPr name="TextBox 25" id="25"/>
          <p:cNvSpPr txBox="true"/>
          <p:nvPr/>
        </p:nvSpPr>
        <p:spPr>
          <a:xfrm rot="0">
            <a:off x="4657943" y="909013"/>
            <a:ext cx="8972115" cy="2060491"/>
          </a:xfrm>
          <a:prstGeom prst="rect">
            <a:avLst/>
          </a:prstGeom>
        </p:spPr>
        <p:txBody>
          <a:bodyPr anchor="t" rtlCol="false" tIns="0" lIns="0" bIns="0" rIns="0">
            <a:spAutoFit/>
          </a:bodyPr>
          <a:lstStyle/>
          <a:p>
            <a:pPr>
              <a:lnSpc>
                <a:spcPts val="11252"/>
              </a:lnSpc>
            </a:pPr>
            <a:r>
              <a:rPr lang="en-US" sz="11600">
                <a:solidFill>
                  <a:srgbClr val="FFFFFF"/>
                </a:solidFill>
                <a:latin typeface="Lovelo"/>
              </a:rPr>
              <a:t>BIENVENID@</a:t>
            </a:r>
          </a:p>
        </p:txBody>
      </p:sp>
      <p:sp>
        <p:nvSpPr>
          <p:cNvPr name="TextBox 26" id="26"/>
          <p:cNvSpPr txBox="true"/>
          <p:nvPr/>
        </p:nvSpPr>
        <p:spPr>
          <a:xfrm rot="0">
            <a:off x="8459791" y="1892832"/>
            <a:ext cx="1368417" cy="1076672"/>
          </a:xfrm>
          <a:prstGeom prst="rect">
            <a:avLst/>
          </a:prstGeom>
        </p:spPr>
        <p:txBody>
          <a:bodyPr anchor="t" rtlCol="false" tIns="0" lIns="0" bIns="0" rIns="0">
            <a:spAutoFit/>
          </a:bodyPr>
          <a:lstStyle/>
          <a:p>
            <a:pPr algn="ctr">
              <a:lnSpc>
                <a:spcPts val="8399"/>
              </a:lnSpc>
              <a:spcBef>
                <a:spcPct val="0"/>
              </a:spcBef>
            </a:pPr>
            <a:r>
              <a:rPr lang="en-US" sz="5999">
                <a:solidFill>
                  <a:srgbClr val="387361"/>
                </a:solidFill>
                <a:latin typeface="Hey Gotcha!"/>
              </a:rPr>
              <a:t>vera</a:t>
            </a:r>
          </a:p>
        </p:txBody>
      </p:sp>
      <p:sp>
        <p:nvSpPr>
          <p:cNvPr name="TextBox 27" id="27"/>
          <p:cNvSpPr txBox="true"/>
          <p:nvPr/>
        </p:nvSpPr>
        <p:spPr>
          <a:xfrm rot="0">
            <a:off x="3937662" y="6725144"/>
            <a:ext cx="2753440" cy="894972"/>
          </a:xfrm>
          <a:prstGeom prst="rect">
            <a:avLst/>
          </a:prstGeom>
        </p:spPr>
        <p:txBody>
          <a:bodyPr anchor="t" rtlCol="false" tIns="0" lIns="0" bIns="0" rIns="0">
            <a:spAutoFit/>
          </a:bodyPr>
          <a:lstStyle/>
          <a:p>
            <a:pPr algn="ctr">
              <a:lnSpc>
                <a:spcPts val="4480"/>
              </a:lnSpc>
            </a:pPr>
            <a:r>
              <a:rPr lang="en-US" sz="3200">
                <a:solidFill>
                  <a:srgbClr val="F6F6F6"/>
                </a:solidFill>
                <a:latin typeface="Lovelo"/>
              </a:rPr>
              <a:t>@verakunca</a:t>
            </a:r>
          </a:p>
        </p:txBody>
      </p:sp>
      <p:sp>
        <p:nvSpPr>
          <p:cNvPr name="TextBox 28" id="28"/>
          <p:cNvSpPr txBox="true"/>
          <p:nvPr/>
        </p:nvSpPr>
        <p:spPr>
          <a:xfrm rot="0">
            <a:off x="7544412" y="5050463"/>
            <a:ext cx="4174778" cy="537844"/>
          </a:xfrm>
          <a:prstGeom prst="rect">
            <a:avLst/>
          </a:prstGeom>
        </p:spPr>
        <p:txBody>
          <a:bodyPr anchor="t" rtlCol="false" tIns="0" lIns="0" bIns="0" rIns="0">
            <a:spAutoFit/>
          </a:bodyPr>
          <a:lstStyle/>
          <a:p>
            <a:pPr algn="ctr">
              <a:lnSpc>
                <a:spcPts val="4480"/>
              </a:lnSpc>
            </a:pPr>
            <a:r>
              <a:rPr lang="en-US" sz="3200">
                <a:solidFill>
                  <a:srgbClr val="FFFFFF"/>
                </a:solidFill>
                <a:latin typeface="Lovelo"/>
              </a:rPr>
              <a:t>PARTIDAS JUGADAS: 2</a:t>
            </a:r>
          </a:p>
        </p:txBody>
      </p:sp>
      <p:sp>
        <p:nvSpPr>
          <p:cNvPr name="TextBox 29" id="29"/>
          <p:cNvSpPr txBox="true"/>
          <p:nvPr/>
        </p:nvSpPr>
        <p:spPr>
          <a:xfrm rot="0">
            <a:off x="7573284" y="6443276"/>
            <a:ext cx="4117032" cy="537844"/>
          </a:xfrm>
          <a:prstGeom prst="rect">
            <a:avLst/>
          </a:prstGeom>
        </p:spPr>
        <p:txBody>
          <a:bodyPr anchor="t" rtlCol="false" tIns="0" lIns="0" bIns="0" rIns="0">
            <a:spAutoFit/>
          </a:bodyPr>
          <a:lstStyle/>
          <a:p>
            <a:pPr algn="ctr">
              <a:lnSpc>
                <a:spcPts val="4480"/>
              </a:lnSpc>
            </a:pPr>
            <a:r>
              <a:rPr lang="en-US" sz="3200">
                <a:solidFill>
                  <a:srgbClr val="FFFFFF"/>
                </a:solidFill>
                <a:latin typeface="Lovelo"/>
              </a:rPr>
              <a:t>PUNTAJE MAXIMO: 80</a:t>
            </a:r>
          </a:p>
        </p:txBody>
      </p:sp>
      <p:sp>
        <p:nvSpPr>
          <p:cNvPr name="TextBox 30" id="30"/>
          <p:cNvSpPr txBox="true"/>
          <p:nvPr/>
        </p:nvSpPr>
        <p:spPr>
          <a:xfrm rot="0">
            <a:off x="7283666" y="3662035"/>
            <a:ext cx="4696269" cy="1151817"/>
          </a:xfrm>
          <a:prstGeom prst="rect">
            <a:avLst/>
          </a:prstGeom>
        </p:spPr>
        <p:txBody>
          <a:bodyPr anchor="t" rtlCol="false" tIns="0" lIns="0" bIns="0" rIns="0">
            <a:spAutoFit/>
          </a:bodyPr>
          <a:lstStyle/>
          <a:p>
            <a:pPr algn="ctr">
              <a:lnSpc>
                <a:spcPts val="9314"/>
              </a:lnSpc>
            </a:pPr>
            <a:r>
              <a:rPr lang="en-US" sz="6653">
                <a:solidFill>
                  <a:srgbClr val="FFFFFF"/>
                </a:solidFill>
                <a:latin typeface="Josefin Sans Regular"/>
              </a:rPr>
              <a:t>Información: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A6BD97"/>
        </a:solidFill>
      </p:bgPr>
    </p:bg>
    <p:spTree>
      <p:nvGrpSpPr>
        <p:cNvPr id="1" name=""/>
        <p:cNvGrpSpPr/>
        <p:nvPr/>
      </p:nvGrpSpPr>
      <p:grpSpPr>
        <a:xfrm>
          <a:off x="0" y="0"/>
          <a:ext cx="0" cy="0"/>
          <a:chOff x="0" y="0"/>
          <a:chExt cx="0" cy="0"/>
        </a:xfrm>
      </p:grpSpPr>
      <p:sp>
        <p:nvSpPr>
          <p:cNvPr name="AutoShape 2" id="2"/>
          <p:cNvSpPr/>
          <p:nvPr/>
        </p:nvSpPr>
        <p:spPr>
          <a:xfrm rot="0">
            <a:off x="1643117" y="7117869"/>
            <a:ext cx="13686648" cy="0"/>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1655612" y="3907141"/>
            <a:ext cx="14976777" cy="2612791"/>
          </a:xfrm>
          <a:prstGeom prst="rect">
            <a:avLst/>
          </a:prstGeom>
        </p:spPr>
        <p:txBody>
          <a:bodyPr anchor="t" rtlCol="false" tIns="0" lIns="0" bIns="0" rIns="0">
            <a:spAutoFit/>
          </a:bodyPr>
          <a:lstStyle/>
          <a:p>
            <a:pPr>
              <a:lnSpc>
                <a:spcPts val="21362"/>
              </a:lnSpc>
            </a:pPr>
            <a:r>
              <a:rPr lang="en-US" sz="15259" spc="1800">
                <a:solidFill>
                  <a:srgbClr val="FFFFFF"/>
                </a:solidFill>
                <a:latin typeface="Intro Rust"/>
              </a:rPr>
              <a:t>JUGADOR</a:t>
            </a:r>
          </a:p>
        </p:txBody>
      </p:sp>
      <p:sp>
        <p:nvSpPr>
          <p:cNvPr name="TextBox 4" id="4"/>
          <p:cNvSpPr txBox="true"/>
          <p:nvPr/>
        </p:nvSpPr>
        <p:spPr>
          <a:xfrm rot="0">
            <a:off x="1655612" y="3031919"/>
            <a:ext cx="7065493" cy="1543050"/>
          </a:xfrm>
          <a:prstGeom prst="rect">
            <a:avLst/>
          </a:prstGeom>
        </p:spPr>
        <p:txBody>
          <a:bodyPr anchor="t" rtlCol="false" tIns="0" lIns="0" bIns="0" rIns="0">
            <a:spAutoFit/>
          </a:bodyPr>
          <a:lstStyle/>
          <a:p>
            <a:pPr>
              <a:lnSpc>
                <a:spcPts val="12599"/>
              </a:lnSpc>
            </a:pPr>
            <a:r>
              <a:rPr lang="en-US" sz="9000" spc="1611">
                <a:solidFill>
                  <a:srgbClr val="FFFFFF"/>
                </a:solidFill>
                <a:latin typeface="Intro Rust"/>
              </a:rPr>
              <a:t>PAGINAS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A6BD97"/>
        </a:solidFill>
      </p:bgPr>
    </p:bg>
    <p:spTree>
      <p:nvGrpSpPr>
        <p:cNvPr id="1" name=""/>
        <p:cNvGrpSpPr/>
        <p:nvPr/>
      </p:nvGrpSpPr>
      <p:grpSpPr>
        <a:xfrm>
          <a:off x="0" y="0"/>
          <a:ext cx="0" cy="0"/>
          <a:chOff x="0" y="0"/>
          <a:chExt cx="0" cy="0"/>
        </a:xfrm>
      </p:grpSpPr>
      <p:sp>
        <p:nvSpPr>
          <p:cNvPr name="AutoShape 2" id="2"/>
          <p:cNvSpPr/>
          <p:nvPr/>
        </p:nvSpPr>
        <p:spPr>
          <a:xfrm rot="0">
            <a:off x="1643117" y="7117869"/>
            <a:ext cx="13686648" cy="0"/>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1655612" y="3907141"/>
            <a:ext cx="14976777" cy="2612791"/>
          </a:xfrm>
          <a:prstGeom prst="rect">
            <a:avLst/>
          </a:prstGeom>
        </p:spPr>
        <p:txBody>
          <a:bodyPr anchor="t" rtlCol="false" tIns="0" lIns="0" bIns="0" rIns="0">
            <a:spAutoFit/>
          </a:bodyPr>
          <a:lstStyle/>
          <a:p>
            <a:pPr>
              <a:lnSpc>
                <a:spcPts val="21362"/>
              </a:lnSpc>
            </a:pPr>
            <a:r>
              <a:rPr lang="en-US" sz="15259" spc="1800">
                <a:solidFill>
                  <a:srgbClr val="FFFFFF"/>
                </a:solidFill>
                <a:latin typeface="Intro Rust"/>
              </a:rPr>
              <a:t>ADMIN</a:t>
            </a:r>
          </a:p>
        </p:txBody>
      </p:sp>
      <p:sp>
        <p:nvSpPr>
          <p:cNvPr name="TextBox 4" id="4"/>
          <p:cNvSpPr txBox="true"/>
          <p:nvPr/>
        </p:nvSpPr>
        <p:spPr>
          <a:xfrm rot="0">
            <a:off x="1655612" y="3031919"/>
            <a:ext cx="7065493" cy="1543050"/>
          </a:xfrm>
          <a:prstGeom prst="rect">
            <a:avLst/>
          </a:prstGeom>
        </p:spPr>
        <p:txBody>
          <a:bodyPr anchor="t" rtlCol="false" tIns="0" lIns="0" bIns="0" rIns="0">
            <a:spAutoFit/>
          </a:bodyPr>
          <a:lstStyle/>
          <a:p>
            <a:pPr>
              <a:lnSpc>
                <a:spcPts val="12599"/>
              </a:lnSpc>
            </a:pPr>
            <a:r>
              <a:rPr lang="en-US" sz="9000" spc="1611">
                <a:solidFill>
                  <a:srgbClr val="FFFFFF"/>
                </a:solidFill>
                <a:latin typeface="Intro Rust"/>
              </a:rPr>
              <a:t>PAGINAS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LOGIN </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208680" y="660045"/>
            <a:ext cx="10008342" cy="8869930"/>
            <a:chOff x="0" y="0"/>
            <a:chExt cx="2635942" cy="2336113"/>
          </a:xfrm>
        </p:grpSpPr>
        <p:sp>
          <p:nvSpPr>
            <p:cNvPr name="Freeform 12" id="12"/>
            <p:cNvSpPr/>
            <p:nvPr/>
          </p:nvSpPr>
          <p:spPr>
            <a:xfrm flipH="false" flipV="false" rot="0">
              <a:off x="0" y="0"/>
              <a:ext cx="2635942" cy="2336113"/>
            </a:xfrm>
            <a:custGeom>
              <a:avLst/>
              <a:gdLst/>
              <a:ahLst/>
              <a:cxnLst/>
              <a:rect r="r" b="b" t="t" l="l"/>
              <a:pathLst>
                <a:path h="2336113" w="2635942">
                  <a:moveTo>
                    <a:pt x="39451" y="0"/>
                  </a:moveTo>
                  <a:lnTo>
                    <a:pt x="2596491" y="0"/>
                  </a:lnTo>
                  <a:cubicBezTo>
                    <a:pt x="2618279" y="0"/>
                    <a:pt x="2635942" y="17663"/>
                    <a:pt x="2635942" y="39451"/>
                  </a:cubicBezTo>
                  <a:lnTo>
                    <a:pt x="2635942" y="2296662"/>
                  </a:lnTo>
                  <a:cubicBezTo>
                    <a:pt x="2635942" y="2318451"/>
                    <a:pt x="2618279" y="2336113"/>
                    <a:pt x="2596491" y="2336113"/>
                  </a:cubicBezTo>
                  <a:lnTo>
                    <a:pt x="39451" y="2336113"/>
                  </a:lnTo>
                  <a:cubicBezTo>
                    <a:pt x="17663" y="2336113"/>
                    <a:pt x="0" y="2318451"/>
                    <a:pt x="0" y="2296662"/>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9487438" y="7899008"/>
            <a:ext cx="3571877" cy="793946"/>
            <a:chOff x="0" y="0"/>
            <a:chExt cx="940741" cy="209105"/>
          </a:xfrm>
        </p:grpSpPr>
        <p:sp>
          <p:nvSpPr>
            <p:cNvPr name="Freeform 15" id="15"/>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8053087" y="1028700"/>
            <a:ext cx="2181826" cy="2181826"/>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C6AA"/>
            </a:solidFill>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8618079" y="1356025"/>
            <a:ext cx="1051843" cy="1527176"/>
          </a:xfrm>
          <a:custGeom>
            <a:avLst/>
            <a:gdLst/>
            <a:ahLst/>
            <a:cxnLst/>
            <a:rect r="r" b="b" t="t" l="l"/>
            <a:pathLst>
              <a:path h="1527176" w="1051843">
                <a:moveTo>
                  <a:pt x="0" y="0"/>
                </a:moveTo>
                <a:lnTo>
                  <a:pt x="1051842" y="0"/>
                </a:lnTo>
                <a:lnTo>
                  <a:pt x="1051842" y="1527176"/>
                </a:lnTo>
                <a:lnTo>
                  <a:pt x="0" y="1527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5701975" y="5143500"/>
            <a:ext cx="6884051" cy="820945"/>
            <a:chOff x="0" y="0"/>
            <a:chExt cx="1813083" cy="216216"/>
          </a:xfrm>
        </p:grpSpPr>
        <p:sp>
          <p:nvSpPr>
            <p:cNvPr name="Freeform 22" id="22"/>
            <p:cNvSpPr/>
            <p:nvPr/>
          </p:nvSpPr>
          <p:spPr>
            <a:xfrm flipH="false" flipV="false" rot="0">
              <a:off x="0" y="0"/>
              <a:ext cx="1813083" cy="216216"/>
            </a:xfrm>
            <a:custGeom>
              <a:avLst/>
              <a:gdLst/>
              <a:ahLst/>
              <a:cxnLst/>
              <a:rect r="r" b="b" t="t" l="l"/>
              <a:pathLst>
                <a:path h="216216" w="1813083">
                  <a:moveTo>
                    <a:pt x="57355" y="0"/>
                  </a:moveTo>
                  <a:lnTo>
                    <a:pt x="1755728" y="0"/>
                  </a:lnTo>
                  <a:cubicBezTo>
                    <a:pt x="1787404" y="0"/>
                    <a:pt x="1813083" y="25679"/>
                    <a:pt x="1813083" y="57355"/>
                  </a:cubicBezTo>
                  <a:lnTo>
                    <a:pt x="1813083" y="158860"/>
                  </a:lnTo>
                  <a:cubicBezTo>
                    <a:pt x="1813083" y="190537"/>
                    <a:pt x="1787404" y="216216"/>
                    <a:pt x="1755728" y="216216"/>
                  </a:cubicBezTo>
                  <a:lnTo>
                    <a:pt x="57355" y="216216"/>
                  </a:lnTo>
                  <a:cubicBezTo>
                    <a:pt x="25679" y="216216"/>
                    <a:pt x="0" y="190537"/>
                    <a:pt x="0" y="158860"/>
                  </a:cubicBezTo>
                  <a:lnTo>
                    <a:pt x="0" y="57355"/>
                  </a:lnTo>
                  <a:cubicBezTo>
                    <a:pt x="0" y="25679"/>
                    <a:pt x="25679" y="0"/>
                    <a:pt x="57355"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5701975" y="6773263"/>
            <a:ext cx="6884051" cy="820945"/>
            <a:chOff x="0" y="0"/>
            <a:chExt cx="1813083" cy="216216"/>
          </a:xfrm>
        </p:grpSpPr>
        <p:sp>
          <p:nvSpPr>
            <p:cNvPr name="Freeform 25" id="25"/>
            <p:cNvSpPr/>
            <p:nvPr/>
          </p:nvSpPr>
          <p:spPr>
            <a:xfrm flipH="false" flipV="false" rot="0">
              <a:off x="0" y="0"/>
              <a:ext cx="1813083" cy="216216"/>
            </a:xfrm>
            <a:custGeom>
              <a:avLst/>
              <a:gdLst/>
              <a:ahLst/>
              <a:cxnLst/>
              <a:rect r="r" b="b" t="t" l="l"/>
              <a:pathLst>
                <a:path h="216216" w="1813083">
                  <a:moveTo>
                    <a:pt x="57355" y="0"/>
                  </a:moveTo>
                  <a:lnTo>
                    <a:pt x="1755728" y="0"/>
                  </a:lnTo>
                  <a:cubicBezTo>
                    <a:pt x="1787404" y="0"/>
                    <a:pt x="1813083" y="25679"/>
                    <a:pt x="1813083" y="57355"/>
                  </a:cubicBezTo>
                  <a:lnTo>
                    <a:pt x="1813083" y="158860"/>
                  </a:lnTo>
                  <a:cubicBezTo>
                    <a:pt x="1813083" y="190537"/>
                    <a:pt x="1787404" y="216216"/>
                    <a:pt x="1755728" y="216216"/>
                  </a:cubicBezTo>
                  <a:lnTo>
                    <a:pt x="57355" y="216216"/>
                  </a:lnTo>
                  <a:cubicBezTo>
                    <a:pt x="25679" y="216216"/>
                    <a:pt x="0" y="190537"/>
                    <a:pt x="0" y="158860"/>
                  </a:cubicBezTo>
                  <a:lnTo>
                    <a:pt x="0" y="57355"/>
                  </a:lnTo>
                  <a:cubicBezTo>
                    <a:pt x="0" y="25679"/>
                    <a:pt x="25679" y="0"/>
                    <a:pt x="57355" y="0"/>
                  </a:cubicBezTo>
                  <a:close/>
                </a:path>
              </a:pathLst>
            </a:custGeom>
            <a:solidFill>
              <a:srgbClr val="FFFFFF"/>
            </a:solidFill>
          </p:spPr>
        </p:sp>
        <p:sp>
          <p:nvSpPr>
            <p:cNvPr name="TextBox 26" id="2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6295542" y="6977025"/>
            <a:ext cx="1287414" cy="413421"/>
            <a:chOff x="0" y="0"/>
            <a:chExt cx="1716551" cy="551227"/>
          </a:xfrm>
        </p:grpSpPr>
        <p:grpSp>
          <p:nvGrpSpPr>
            <p:cNvPr name="Group 28" id="28"/>
            <p:cNvGrpSpPr/>
            <p:nvPr/>
          </p:nvGrpSpPr>
          <p:grpSpPr>
            <a:xfrm rot="0">
              <a:off x="0" y="0"/>
              <a:ext cx="536812" cy="536812"/>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1" id="31"/>
            <p:cNvGrpSpPr/>
            <p:nvPr/>
          </p:nvGrpSpPr>
          <p:grpSpPr>
            <a:xfrm rot="0">
              <a:off x="604827" y="0"/>
              <a:ext cx="536812" cy="536812"/>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3" id="3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4" id="34"/>
            <p:cNvGrpSpPr/>
            <p:nvPr/>
          </p:nvGrpSpPr>
          <p:grpSpPr>
            <a:xfrm rot="0">
              <a:off x="1179739" y="14415"/>
              <a:ext cx="536812" cy="536812"/>
              <a:chOff x="0" y="0"/>
              <a:chExt cx="812800" cy="812800"/>
            </a:xfrm>
          </p:grpSpPr>
          <p:sp>
            <p:nvSpPr>
              <p:cNvPr name="Freeform 35" id="3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6" id="36"/>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grpSp>
        <p:nvGrpSpPr>
          <p:cNvPr name="Group 37" id="37"/>
          <p:cNvGrpSpPr/>
          <p:nvPr/>
        </p:nvGrpSpPr>
        <p:grpSpPr>
          <a:xfrm rot="0">
            <a:off x="7621055" y="6977025"/>
            <a:ext cx="1287414" cy="413421"/>
            <a:chOff x="0" y="0"/>
            <a:chExt cx="1716551" cy="551227"/>
          </a:xfrm>
        </p:grpSpPr>
        <p:grpSp>
          <p:nvGrpSpPr>
            <p:cNvPr name="Group 38" id="38"/>
            <p:cNvGrpSpPr/>
            <p:nvPr/>
          </p:nvGrpSpPr>
          <p:grpSpPr>
            <a:xfrm rot="0">
              <a:off x="0" y="0"/>
              <a:ext cx="536812" cy="536812"/>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0" id="4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41" id="41"/>
            <p:cNvGrpSpPr/>
            <p:nvPr/>
          </p:nvGrpSpPr>
          <p:grpSpPr>
            <a:xfrm rot="0">
              <a:off x="604827" y="0"/>
              <a:ext cx="536812" cy="536812"/>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3" id="43"/>
              <p:cNvSpPr txBox="true"/>
              <p:nvPr/>
            </p:nvSpPr>
            <p:spPr>
              <a:xfrm>
                <a:off x="76200" y="0"/>
                <a:ext cx="660400" cy="736600"/>
              </a:xfrm>
              <a:prstGeom prst="rect">
                <a:avLst/>
              </a:prstGeom>
            </p:spPr>
            <p:txBody>
              <a:bodyPr anchor="ctr" rtlCol="false" tIns="50800" lIns="50800" bIns="50800" rIns="50800"/>
              <a:lstStyle/>
              <a:p>
                <a:pPr algn="ctr">
                  <a:lnSpc>
                    <a:spcPts val="2520"/>
                  </a:lnSpc>
                </a:pPr>
              </a:p>
            </p:txBody>
          </p:sp>
        </p:grpSp>
        <p:grpSp>
          <p:nvGrpSpPr>
            <p:cNvPr name="Group 44" id="44"/>
            <p:cNvGrpSpPr/>
            <p:nvPr/>
          </p:nvGrpSpPr>
          <p:grpSpPr>
            <a:xfrm rot="0">
              <a:off x="1179739" y="14415"/>
              <a:ext cx="536812" cy="536812"/>
              <a:chOff x="0" y="0"/>
              <a:chExt cx="812800" cy="812800"/>
            </a:xfrm>
          </p:grpSpPr>
          <p:sp>
            <p:nvSpPr>
              <p:cNvPr name="Freeform 45" id="4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6" id="46"/>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grpSp>
        <p:nvGrpSpPr>
          <p:cNvPr name="Group 47" id="47"/>
          <p:cNvGrpSpPr/>
          <p:nvPr/>
        </p:nvGrpSpPr>
        <p:grpSpPr>
          <a:xfrm rot="0">
            <a:off x="5154108" y="7899008"/>
            <a:ext cx="3571877" cy="793946"/>
            <a:chOff x="0" y="0"/>
            <a:chExt cx="940741" cy="209105"/>
          </a:xfrm>
        </p:grpSpPr>
        <p:sp>
          <p:nvSpPr>
            <p:cNvPr name="Freeform 48" id="48"/>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FFFFFF"/>
            </a:solidFill>
          </p:spPr>
        </p:sp>
        <p:sp>
          <p:nvSpPr>
            <p:cNvPr name="TextBox 49" id="49"/>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50" id="50"/>
          <p:cNvGrpSpPr/>
          <p:nvPr/>
        </p:nvGrpSpPr>
        <p:grpSpPr>
          <a:xfrm rot="0">
            <a:off x="6588820" y="8807254"/>
            <a:ext cx="5053210" cy="532221"/>
            <a:chOff x="0" y="0"/>
            <a:chExt cx="1330887" cy="140173"/>
          </a:xfrm>
        </p:grpSpPr>
        <p:sp>
          <p:nvSpPr>
            <p:cNvPr name="Freeform 51" id="51"/>
            <p:cNvSpPr/>
            <p:nvPr/>
          </p:nvSpPr>
          <p:spPr>
            <a:xfrm flipH="false" flipV="false" rot="0">
              <a:off x="0" y="0"/>
              <a:ext cx="1330886" cy="140173"/>
            </a:xfrm>
            <a:custGeom>
              <a:avLst/>
              <a:gdLst/>
              <a:ahLst/>
              <a:cxnLst/>
              <a:rect r="r" b="b" t="t" l="l"/>
              <a:pathLst>
                <a:path h="140173" w="1330886">
                  <a:moveTo>
                    <a:pt x="70087" y="0"/>
                  </a:moveTo>
                  <a:lnTo>
                    <a:pt x="1260800" y="0"/>
                  </a:lnTo>
                  <a:cubicBezTo>
                    <a:pt x="1299508" y="0"/>
                    <a:pt x="1330886" y="31379"/>
                    <a:pt x="1330886" y="70087"/>
                  </a:cubicBezTo>
                  <a:lnTo>
                    <a:pt x="1330886" y="70087"/>
                  </a:lnTo>
                  <a:cubicBezTo>
                    <a:pt x="1330886" y="88675"/>
                    <a:pt x="1323502" y="106502"/>
                    <a:pt x="1310359" y="119645"/>
                  </a:cubicBezTo>
                  <a:cubicBezTo>
                    <a:pt x="1297215" y="132789"/>
                    <a:pt x="1279388" y="140173"/>
                    <a:pt x="1260800" y="140173"/>
                  </a:cubicBezTo>
                  <a:lnTo>
                    <a:pt x="70087" y="140173"/>
                  </a:lnTo>
                  <a:cubicBezTo>
                    <a:pt x="51499" y="140173"/>
                    <a:pt x="33672" y="132789"/>
                    <a:pt x="20528" y="119645"/>
                  </a:cubicBezTo>
                  <a:cubicBezTo>
                    <a:pt x="7384" y="106502"/>
                    <a:pt x="0" y="88675"/>
                    <a:pt x="0" y="70087"/>
                  </a:cubicBezTo>
                  <a:lnTo>
                    <a:pt x="0" y="70087"/>
                  </a:lnTo>
                  <a:cubicBezTo>
                    <a:pt x="0" y="51499"/>
                    <a:pt x="7384" y="33672"/>
                    <a:pt x="20528" y="20528"/>
                  </a:cubicBezTo>
                  <a:cubicBezTo>
                    <a:pt x="33672" y="7384"/>
                    <a:pt x="51499" y="0"/>
                    <a:pt x="70087" y="0"/>
                  </a:cubicBezTo>
                  <a:close/>
                </a:path>
              </a:pathLst>
            </a:custGeom>
            <a:solidFill>
              <a:srgbClr val="B5C6AA"/>
            </a:solidFill>
          </p:spPr>
        </p:sp>
        <p:sp>
          <p:nvSpPr>
            <p:cNvPr name="TextBox 52" id="52"/>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53" id="53"/>
          <p:cNvSpPr/>
          <p:nvPr/>
        </p:nvSpPr>
        <p:spPr>
          <a:xfrm flipH="false" flipV="true" rot="-4597477">
            <a:off x="5520727" y="8533842"/>
            <a:ext cx="871374" cy="1646928"/>
          </a:xfrm>
          <a:custGeom>
            <a:avLst/>
            <a:gdLst/>
            <a:ahLst/>
            <a:cxnLst/>
            <a:rect r="r" b="b" t="t" l="l"/>
            <a:pathLst>
              <a:path h="1646928" w="871374">
                <a:moveTo>
                  <a:pt x="0" y="1646928"/>
                </a:moveTo>
                <a:lnTo>
                  <a:pt x="871374" y="1646928"/>
                </a:lnTo>
                <a:lnTo>
                  <a:pt x="871374" y="0"/>
                </a:lnTo>
                <a:lnTo>
                  <a:pt x="0" y="0"/>
                </a:lnTo>
                <a:lnTo>
                  <a:pt x="0" y="164692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4" id="54"/>
          <p:cNvSpPr txBox="true"/>
          <p:nvPr/>
        </p:nvSpPr>
        <p:spPr>
          <a:xfrm rot="0">
            <a:off x="6295542" y="3300927"/>
            <a:ext cx="5696917" cy="1301323"/>
          </a:xfrm>
          <a:prstGeom prst="rect">
            <a:avLst/>
          </a:prstGeom>
        </p:spPr>
        <p:txBody>
          <a:bodyPr anchor="t" rtlCol="false" tIns="0" lIns="0" bIns="0" rIns="0">
            <a:spAutoFit/>
          </a:bodyPr>
          <a:lstStyle/>
          <a:p>
            <a:pPr>
              <a:lnSpc>
                <a:spcPts val="7082"/>
              </a:lnSpc>
            </a:pPr>
            <a:r>
              <a:rPr lang="en-US" sz="7301">
                <a:solidFill>
                  <a:srgbClr val="FFFFFF"/>
                </a:solidFill>
                <a:latin typeface="Lovelo"/>
              </a:rPr>
              <a:t>sustenigma</a:t>
            </a:r>
          </a:p>
        </p:txBody>
      </p:sp>
      <p:sp>
        <p:nvSpPr>
          <p:cNvPr name="TextBox 55" id="55"/>
          <p:cNvSpPr txBox="true"/>
          <p:nvPr/>
        </p:nvSpPr>
        <p:spPr>
          <a:xfrm rot="0">
            <a:off x="6295542" y="4497475"/>
            <a:ext cx="5696917" cy="5975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The Seasons Bold"/>
              </a:rPr>
              <a:t>USUARIO</a:t>
            </a:r>
          </a:p>
        </p:txBody>
      </p:sp>
      <p:sp>
        <p:nvSpPr>
          <p:cNvPr name="TextBox 56" id="56"/>
          <p:cNvSpPr txBox="true"/>
          <p:nvPr/>
        </p:nvSpPr>
        <p:spPr>
          <a:xfrm rot="0">
            <a:off x="6295542" y="6004277"/>
            <a:ext cx="5696917" cy="5975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The Seasons Bold"/>
              </a:rPr>
              <a:t>CONTRASEÑA</a:t>
            </a:r>
          </a:p>
        </p:txBody>
      </p:sp>
      <p:sp>
        <p:nvSpPr>
          <p:cNvPr name="TextBox 57" id="57"/>
          <p:cNvSpPr txBox="true"/>
          <p:nvPr/>
        </p:nvSpPr>
        <p:spPr>
          <a:xfrm rot="0">
            <a:off x="4139829" y="5295035"/>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NFACON</a:t>
            </a:r>
          </a:p>
        </p:txBody>
      </p:sp>
      <p:sp>
        <p:nvSpPr>
          <p:cNvPr name="TextBox 58" id="58"/>
          <p:cNvSpPr txBox="true"/>
          <p:nvPr/>
        </p:nvSpPr>
        <p:spPr>
          <a:xfrm rot="0">
            <a:off x="8435595" y="8019218"/>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iNICIAR SESIÓN</a:t>
            </a:r>
          </a:p>
        </p:txBody>
      </p:sp>
      <p:sp>
        <p:nvSpPr>
          <p:cNvPr name="TextBox 59" id="59"/>
          <p:cNvSpPr txBox="true"/>
          <p:nvPr/>
        </p:nvSpPr>
        <p:spPr>
          <a:xfrm rot="0">
            <a:off x="4155488" y="8070458"/>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registrarse</a:t>
            </a:r>
          </a:p>
        </p:txBody>
      </p:sp>
      <p:sp>
        <p:nvSpPr>
          <p:cNvPr name="TextBox 60" id="60"/>
          <p:cNvSpPr txBox="true"/>
          <p:nvPr/>
        </p:nvSpPr>
        <p:spPr>
          <a:xfrm rot="0">
            <a:off x="6286017" y="8797729"/>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F6F6F6"/>
                </a:solidFill>
                <a:latin typeface="Lovelo"/>
              </a:rPr>
              <a:t>admin</a:t>
            </a:r>
          </a:p>
        </p:txBody>
      </p:sp>
      <p:sp>
        <p:nvSpPr>
          <p:cNvPr name="TextBox 61" id="61"/>
          <p:cNvSpPr txBox="true"/>
          <p:nvPr/>
        </p:nvSpPr>
        <p:spPr>
          <a:xfrm rot="0">
            <a:off x="2447859" y="9444250"/>
            <a:ext cx="2418011" cy="721994"/>
          </a:xfrm>
          <a:prstGeom prst="rect">
            <a:avLst/>
          </a:prstGeom>
        </p:spPr>
        <p:txBody>
          <a:bodyPr anchor="t" rtlCol="false" tIns="0" lIns="0" bIns="0" rIns="0">
            <a:spAutoFit/>
          </a:bodyPr>
          <a:lstStyle/>
          <a:p>
            <a:pPr algn="ctr">
              <a:lnSpc>
                <a:spcPts val="5880"/>
              </a:lnSpc>
            </a:pPr>
            <a:r>
              <a:rPr lang="en-US" sz="4200">
                <a:solidFill>
                  <a:srgbClr val="000000"/>
                </a:solidFill>
                <a:latin typeface="Josefin Sans Regular Bold"/>
              </a:rPr>
              <a:t>click aqui!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139829" y="1028700"/>
            <a:ext cx="10008342" cy="8273577"/>
            <a:chOff x="0" y="0"/>
            <a:chExt cx="2635942" cy="2179049"/>
          </a:xfrm>
        </p:grpSpPr>
        <p:sp>
          <p:nvSpPr>
            <p:cNvPr name="Freeform 12" id="12"/>
            <p:cNvSpPr/>
            <p:nvPr/>
          </p:nvSpPr>
          <p:spPr>
            <a:xfrm flipH="false" flipV="false" rot="0">
              <a:off x="0" y="0"/>
              <a:ext cx="2635942" cy="2179049"/>
            </a:xfrm>
            <a:custGeom>
              <a:avLst/>
              <a:gdLst/>
              <a:ahLst/>
              <a:cxnLst/>
              <a:rect r="r" b="b" t="t" l="l"/>
              <a:pathLst>
                <a:path h="2179049" w="2635942">
                  <a:moveTo>
                    <a:pt x="39451" y="0"/>
                  </a:moveTo>
                  <a:lnTo>
                    <a:pt x="2596491" y="0"/>
                  </a:lnTo>
                  <a:cubicBezTo>
                    <a:pt x="2618279" y="0"/>
                    <a:pt x="2635942" y="17663"/>
                    <a:pt x="2635942" y="39451"/>
                  </a:cubicBezTo>
                  <a:lnTo>
                    <a:pt x="2635942" y="2139598"/>
                  </a:lnTo>
                  <a:cubicBezTo>
                    <a:pt x="2635942" y="2161386"/>
                    <a:pt x="2618279" y="2179049"/>
                    <a:pt x="2596491" y="2179049"/>
                  </a:cubicBezTo>
                  <a:lnTo>
                    <a:pt x="39451" y="2179049"/>
                  </a:lnTo>
                  <a:cubicBezTo>
                    <a:pt x="17663" y="2179049"/>
                    <a:pt x="0" y="2161386"/>
                    <a:pt x="0" y="2139598"/>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10634466" y="7919446"/>
            <a:ext cx="2319536" cy="853582"/>
            <a:chOff x="0" y="0"/>
            <a:chExt cx="610907" cy="224812"/>
          </a:xfrm>
        </p:grpSpPr>
        <p:sp>
          <p:nvSpPr>
            <p:cNvPr name="Freeform 15" id="15"/>
            <p:cNvSpPr/>
            <p:nvPr/>
          </p:nvSpPr>
          <p:spPr>
            <a:xfrm flipH="false" flipV="false" rot="0">
              <a:off x="0" y="0"/>
              <a:ext cx="610907" cy="224812"/>
            </a:xfrm>
            <a:custGeom>
              <a:avLst/>
              <a:gdLst/>
              <a:ahLst/>
              <a:cxnLst/>
              <a:rect r="r" b="b" t="t" l="l"/>
              <a:pathLst>
                <a:path h="224812" w="610907">
                  <a:moveTo>
                    <a:pt x="112406" y="0"/>
                  </a:moveTo>
                  <a:lnTo>
                    <a:pt x="498501" y="0"/>
                  </a:lnTo>
                  <a:cubicBezTo>
                    <a:pt x="560581" y="0"/>
                    <a:pt x="610907" y="50326"/>
                    <a:pt x="610907" y="112406"/>
                  </a:cubicBezTo>
                  <a:lnTo>
                    <a:pt x="610907" y="112406"/>
                  </a:lnTo>
                  <a:cubicBezTo>
                    <a:pt x="610907" y="174486"/>
                    <a:pt x="560581" y="224812"/>
                    <a:pt x="498501" y="224812"/>
                  </a:cubicBezTo>
                  <a:lnTo>
                    <a:pt x="112406" y="224812"/>
                  </a:lnTo>
                  <a:cubicBezTo>
                    <a:pt x="50326" y="224812"/>
                    <a:pt x="0" y="174486"/>
                    <a:pt x="0" y="112406"/>
                  </a:cubicBezTo>
                  <a:lnTo>
                    <a:pt x="0" y="112406"/>
                  </a:lnTo>
                  <a:cubicBezTo>
                    <a:pt x="0" y="50326"/>
                    <a:pt x="50326" y="0"/>
                    <a:pt x="112406"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7947774" y="1577060"/>
            <a:ext cx="2181826" cy="2181826"/>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C6AA"/>
            </a:solidFill>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8512766" y="1904385"/>
            <a:ext cx="1051843" cy="1527176"/>
          </a:xfrm>
          <a:custGeom>
            <a:avLst/>
            <a:gdLst/>
            <a:ahLst/>
            <a:cxnLst/>
            <a:rect r="r" b="b" t="t" l="l"/>
            <a:pathLst>
              <a:path h="1527176" w="1051843">
                <a:moveTo>
                  <a:pt x="0" y="0"/>
                </a:moveTo>
                <a:lnTo>
                  <a:pt x="1051842" y="0"/>
                </a:lnTo>
                <a:lnTo>
                  <a:pt x="1051842" y="1527176"/>
                </a:lnTo>
                <a:lnTo>
                  <a:pt x="0" y="1527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5596662" y="6689850"/>
            <a:ext cx="6884051" cy="820945"/>
            <a:chOff x="0" y="0"/>
            <a:chExt cx="1813083" cy="216216"/>
          </a:xfrm>
        </p:grpSpPr>
        <p:sp>
          <p:nvSpPr>
            <p:cNvPr name="Freeform 22" id="22"/>
            <p:cNvSpPr/>
            <p:nvPr/>
          </p:nvSpPr>
          <p:spPr>
            <a:xfrm flipH="false" flipV="false" rot="0">
              <a:off x="0" y="0"/>
              <a:ext cx="1813083" cy="216216"/>
            </a:xfrm>
            <a:custGeom>
              <a:avLst/>
              <a:gdLst/>
              <a:ahLst/>
              <a:cxnLst/>
              <a:rect r="r" b="b" t="t" l="l"/>
              <a:pathLst>
                <a:path h="216216" w="1813083">
                  <a:moveTo>
                    <a:pt x="57355" y="0"/>
                  </a:moveTo>
                  <a:lnTo>
                    <a:pt x="1755728" y="0"/>
                  </a:lnTo>
                  <a:cubicBezTo>
                    <a:pt x="1787404" y="0"/>
                    <a:pt x="1813083" y="25679"/>
                    <a:pt x="1813083" y="57355"/>
                  </a:cubicBezTo>
                  <a:lnTo>
                    <a:pt x="1813083" y="158860"/>
                  </a:lnTo>
                  <a:cubicBezTo>
                    <a:pt x="1813083" y="190537"/>
                    <a:pt x="1787404" y="216216"/>
                    <a:pt x="1755728" y="216216"/>
                  </a:cubicBezTo>
                  <a:lnTo>
                    <a:pt x="57355" y="216216"/>
                  </a:lnTo>
                  <a:cubicBezTo>
                    <a:pt x="25679" y="216216"/>
                    <a:pt x="0" y="190537"/>
                    <a:pt x="0" y="158860"/>
                  </a:cubicBezTo>
                  <a:lnTo>
                    <a:pt x="0" y="57355"/>
                  </a:lnTo>
                  <a:cubicBezTo>
                    <a:pt x="0" y="25679"/>
                    <a:pt x="25679" y="0"/>
                    <a:pt x="57355"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6190229" y="6893612"/>
            <a:ext cx="1287414" cy="413421"/>
            <a:chOff x="0" y="0"/>
            <a:chExt cx="1716551" cy="551227"/>
          </a:xfrm>
        </p:grpSpPr>
        <p:grpSp>
          <p:nvGrpSpPr>
            <p:cNvPr name="Group 25" id="25"/>
            <p:cNvGrpSpPr/>
            <p:nvPr/>
          </p:nvGrpSpPr>
          <p:grpSpPr>
            <a:xfrm rot="0">
              <a:off x="0" y="0"/>
              <a:ext cx="536812" cy="536812"/>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27" id="2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604827" y="0"/>
              <a:ext cx="536812" cy="536812"/>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1" id="31"/>
            <p:cNvGrpSpPr/>
            <p:nvPr/>
          </p:nvGrpSpPr>
          <p:grpSpPr>
            <a:xfrm rot="0">
              <a:off x="1179739" y="14415"/>
              <a:ext cx="536812" cy="536812"/>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3" id="3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grpSp>
        <p:nvGrpSpPr>
          <p:cNvPr name="Group 34" id="34"/>
          <p:cNvGrpSpPr/>
          <p:nvPr/>
        </p:nvGrpSpPr>
        <p:grpSpPr>
          <a:xfrm rot="0">
            <a:off x="7515742" y="6893612"/>
            <a:ext cx="1287414" cy="413421"/>
            <a:chOff x="0" y="0"/>
            <a:chExt cx="1716551" cy="551227"/>
          </a:xfrm>
        </p:grpSpPr>
        <p:grpSp>
          <p:nvGrpSpPr>
            <p:cNvPr name="Group 35" id="35"/>
            <p:cNvGrpSpPr/>
            <p:nvPr/>
          </p:nvGrpSpPr>
          <p:grpSpPr>
            <a:xfrm rot="0">
              <a:off x="0" y="0"/>
              <a:ext cx="536812" cy="536812"/>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7" id="3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8" id="38"/>
            <p:cNvGrpSpPr/>
            <p:nvPr/>
          </p:nvGrpSpPr>
          <p:grpSpPr>
            <a:xfrm rot="0">
              <a:off x="604827" y="0"/>
              <a:ext cx="536812" cy="536812"/>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0" id="40"/>
              <p:cNvSpPr txBox="true"/>
              <p:nvPr/>
            </p:nvSpPr>
            <p:spPr>
              <a:xfrm>
                <a:off x="76200" y="0"/>
                <a:ext cx="660400" cy="736600"/>
              </a:xfrm>
              <a:prstGeom prst="rect">
                <a:avLst/>
              </a:prstGeom>
            </p:spPr>
            <p:txBody>
              <a:bodyPr anchor="ctr" rtlCol="false" tIns="50800" lIns="50800" bIns="50800" rIns="50800"/>
              <a:lstStyle/>
              <a:p>
                <a:pPr algn="ctr">
                  <a:lnSpc>
                    <a:spcPts val="2520"/>
                  </a:lnSpc>
                </a:pPr>
              </a:p>
            </p:txBody>
          </p:sp>
        </p:grpSp>
        <p:grpSp>
          <p:nvGrpSpPr>
            <p:cNvPr name="Group 41" id="41"/>
            <p:cNvGrpSpPr/>
            <p:nvPr/>
          </p:nvGrpSpPr>
          <p:grpSpPr>
            <a:xfrm rot="0">
              <a:off x="1179739" y="14415"/>
              <a:ext cx="536812" cy="536812"/>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3" id="4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sp>
        <p:nvSpPr>
          <p:cNvPr name="Freeform 44" id="44"/>
          <p:cNvSpPr/>
          <p:nvPr/>
        </p:nvSpPr>
        <p:spPr>
          <a:xfrm flipH="false" flipV="false" rot="0">
            <a:off x="11123034" y="8054172"/>
            <a:ext cx="1528223" cy="643764"/>
          </a:xfrm>
          <a:custGeom>
            <a:avLst/>
            <a:gdLst/>
            <a:ahLst/>
            <a:cxnLst/>
            <a:rect r="r" b="b" t="t" l="l"/>
            <a:pathLst>
              <a:path h="643764" w="1528223">
                <a:moveTo>
                  <a:pt x="0" y="0"/>
                </a:moveTo>
                <a:lnTo>
                  <a:pt x="1528223" y="0"/>
                </a:lnTo>
                <a:lnTo>
                  <a:pt x="1528223" y="643764"/>
                </a:lnTo>
                <a:lnTo>
                  <a:pt x="0" y="643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5" id="45"/>
          <p:cNvSpPr txBox="true"/>
          <p:nvPr/>
        </p:nvSpPr>
        <p:spPr>
          <a:xfrm rot="0">
            <a:off x="6190229" y="3849287"/>
            <a:ext cx="5696917" cy="1301323"/>
          </a:xfrm>
          <a:prstGeom prst="rect">
            <a:avLst/>
          </a:prstGeom>
        </p:spPr>
        <p:txBody>
          <a:bodyPr anchor="t" rtlCol="false" tIns="0" lIns="0" bIns="0" rIns="0">
            <a:spAutoFit/>
          </a:bodyPr>
          <a:lstStyle/>
          <a:p>
            <a:pPr>
              <a:lnSpc>
                <a:spcPts val="7082"/>
              </a:lnSpc>
            </a:pPr>
            <a:r>
              <a:rPr lang="en-US" sz="7301">
                <a:solidFill>
                  <a:srgbClr val="FFFFFF"/>
                </a:solidFill>
                <a:latin typeface="Lovelo"/>
              </a:rPr>
              <a:t>sustenigma</a:t>
            </a:r>
          </a:p>
        </p:txBody>
      </p:sp>
      <p:sp>
        <p:nvSpPr>
          <p:cNvPr name="TextBox 46" id="46"/>
          <p:cNvSpPr txBox="true"/>
          <p:nvPr/>
        </p:nvSpPr>
        <p:spPr>
          <a:xfrm rot="0">
            <a:off x="5954698" y="5282690"/>
            <a:ext cx="5696917" cy="114998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The Seasons Bold"/>
              </a:rPr>
              <a:t>iINGRESE CONTRASEÑA DEL ADMINISTRADOR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PERFIL</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sp>
        <p:nvSpPr>
          <p:cNvPr name="Freeform 2" id="2"/>
          <p:cNvSpPr/>
          <p:nvPr/>
        </p:nvSpPr>
        <p:spPr>
          <a:xfrm flipH="false" flipV="false" rot="0">
            <a:off x="-2701329" y="3763623"/>
            <a:ext cx="10277511" cy="10420797"/>
          </a:xfrm>
          <a:custGeom>
            <a:avLst/>
            <a:gdLst/>
            <a:ahLst/>
            <a:cxnLst/>
            <a:rect r="r" b="b" t="t" l="l"/>
            <a:pathLst>
              <a:path h="10420797" w="10277511">
                <a:moveTo>
                  <a:pt x="0" y="0"/>
                </a:moveTo>
                <a:lnTo>
                  <a:pt x="10277511" y="0"/>
                </a:lnTo>
                <a:lnTo>
                  <a:pt x="10277511" y="10420798"/>
                </a:lnTo>
                <a:lnTo>
                  <a:pt x="0" y="104207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2182163">
            <a:off x="937664" y="3551543"/>
            <a:ext cx="9016398" cy="2570966"/>
          </a:xfrm>
          <a:prstGeom prst="rect">
            <a:avLst/>
          </a:prstGeom>
        </p:spPr>
        <p:txBody>
          <a:bodyPr anchor="t" rtlCol="false" tIns="0" lIns="0" bIns="0" rIns="0">
            <a:spAutoFit/>
          </a:bodyPr>
          <a:lstStyle/>
          <a:p>
            <a:pPr>
              <a:lnSpc>
                <a:spcPts val="9604"/>
              </a:lnSpc>
            </a:pPr>
            <a:r>
              <a:rPr lang="en-US" sz="9901">
                <a:solidFill>
                  <a:srgbClr val="FFFFFF"/>
                </a:solidFill>
                <a:latin typeface="Lovelo"/>
              </a:rPr>
              <a:t> ¡hola admin!</a:t>
            </a:r>
          </a:p>
        </p:txBody>
      </p:sp>
      <p:grpSp>
        <p:nvGrpSpPr>
          <p:cNvPr name="Group 4" id="4"/>
          <p:cNvGrpSpPr/>
          <p:nvPr/>
        </p:nvGrpSpPr>
        <p:grpSpPr>
          <a:xfrm rot="0">
            <a:off x="10416177" y="2246538"/>
            <a:ext cx="6843123" cy="6727484"/>
            <a:chOff x="0" y="0"/>
            <a:chExt cx="9124164" cy="8969979"/>
          </a:xfrm>
        </p:grpSpPr>
        <p:grpSp>
          <p:nvGrpSpPr>
            <p:cNvPr name="Group 5" id="5"/>
            <p:cNvGrpSpPr/>
            <p:nvPr/>
          </p:nvGrpSpPr>
          <p:grpSpPr>
            <a:xfrm rot="0">
              <a:off x="1445163" y="4724400"/>
              <a:ext cx="5680131" cy="1094593"/>
              <a:chOff x="0" y="0"/>
              <a:chExt cx="1122001" cy="216216"/>
            </a:xfrm>
          </p:grpSpPr>
          <p:sp>
            <p:nvSpPr>
              <p:cNvPr name="Freeform 6" id="6"/>
              <p:cNvSpPr/>
              <p:nvPr/>
            </p:nvSpPr>
            <p:spPr>
              <a:xfrm flipH="false" flipV="false" rot="0">
                <a:off x="0" y="0"/>
                <a:ext cx="1122001" cy="216216"/>
              </a:xfrm>
              <a:custGeom>
                <a:avLst/>
                <a:gdLst/>
                <a:ahLst/>
                <a:cxnLst/>
                <a:rect r="r" b="b" t="t" l="l"/>
                <a:pathLst>
                  <a:path h="216216" w="1122001">
                    <a:moveTo>
                      <a:pt x="92683" y="0"/>
                    </a:moveTo>
                    <a:lnTo>
                      <a:pt x="1029318" y="0"/>
                    </a:lnTo>
                    <a:cubicBezTo>
                      <a:pt x="1053899" y="0"/>
                      <a:pt x="1077474" y="9765"/>
                      <a:pt x="1094855" y="27146"/>
                    </a:cubicBezTo>
                    <a:cubicBezTo>
                      <a:pt x="1112236" y="44528"/>
                      <a:pt x="1122001" y="68102"/>
                      <a:pt x="1122001" y="92683"/>
                    </a:cubicBezTo>
                    <a:lnTo>
                      <a:pt x="1122001" y="123533"/>
                    </a:lnTo>
                    <a:cubicBezTo>
                      <a:pt x="1122001" y="148114"/>
                      <a:pt x="1112236" y="171688"/>
                      <a:pt x="1094855" y="189070"/>
                    </a:cubicBezTo>
                    <a:cubicBezTo>
                      <a:pt x="1077474" y="206451"/>
                      <a:pt x="1053899" y="216216"/>
                      <a:pt x="1029318" y="216216"/>
                    </a:cubicBezTo>
                    <a:lnTo>
                      <a:pt x="92683" y="216216"/>
                    </a:lnTo>
                    <a:cubicBezTo>
                      <a:pt x="68102" y="216216"/>
                      <a:pt x="44528" y="206451"/>
                      <a:pt x="27146" y="189070"/>
                    </a:cubicBezTo>
                    <a:cubicBezTo>
                      <a:pt x="9765" y="171688"/>
                      <a:pt x="0" y="148114"/>
                      <a:pt x="0" y="123533"/>
                    </a:cubicBezTo>
                    <a:lnTo>
                      <a:pt x="0" y="92683"/>
                    </a:lnTo>
                    <a:cubicBezTo>
                      <a:pt x="0" y="68102"/>
                      <a:pt x="9765" y="44528"/>
                      <a:pt x="27146" y="27146"/>
                    </a:cubicBezTo>
                    <a:cubicBezTo>
                      <a:pt x="44528" y="9765"/>
                      <a:pt x="68102" y="0"/>
                      <a:pt x="92683" y="0"/>
                    </a:cubicBezTo>
                    <a:close/>
                  </a:path>
                </a:pathLst>
              </a:custGeom>
              <a:solidFill>
                <a:srgbClr val="FFFFFF"/>
              </a:solidFill>
            </p:spPr>
          </p:sp>
          <p:sp>
            <p:nvSpPr>
              <p:cNvPr name="TextBox 7" id="7"/>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484962" y="7835717"/>
              <a:ext cx="5680131" cy="1094593"/>
              <a:chOff x="0" y="0"/>
              <a:chExt cx="1122001" cy="216216"/>
            </a:xfrm>
          </p:grpSpPr>
          <p:sp>
            <p:nvSpPr>
              <p:cNvPr name="Freeform 9" id="9"/>
              <p:cNvSpPr/>
              <p:nvPr/>
            </p:nvSpPr>
            <p:spPr>
              <a:xfrm flipH="false" flipV="false" rot="0">
                <a:off x="0" y="0"/>
                <a:ext cx="1122001" cy="216216"/>
              </a:xfrm>
              <a:custGeom>
                <a:avLst/>
                <a:gdLst/>
                <a:ahLst/>
                <a:cxnLst/>
                <a:rect r="r" b="b" t="t" l="l"/>
                <a:pathLst>
                  <a:path h="216216" w="1122001">
                    <a:moveTo>
                      <a:pt x="92683" y="0"/>
                    </a:moveTo>
                    <a:lnTo>
                      <a:pt x="1029318" y="0"/>
                    </a:lnTo>
                    <a:cubicBezTo>
                      <a:pt x="1053899" y="0"/>
                      <a:pt x="1077474" y="9765"/>
                      <a:pt x="1094855" y="27146"/>
                    </a:cubicBezTo>
                    <a:cubicBezTo>
                      <a:pt x="1112236" y="44528"/>
                      <a:pt x="1122001" y="68102"/>
                      <a:pt x="1122001" y="92683"/>
                    </a:cubicBezTo>
                    <a:lnTo>
                      <a:pt x="1122001" y="123533"/>
                    </a:lnTo>
                    <a:cubicBezTo>
                      <a:pt x="1122001" y="148114"/>
                      <a:pt x="1112236" y="171688"/>
                      <a:pt x="1094855" y="189070"/>
                    </a:cubicBezTo>
                    <a:cubicBezTo>
                      <a:pt x="1077474" y="206451"/>
                      <a:pt x="1053899" y="216216"/>
                      <a:pt x="1029318" y="216216"/>
                    </a:cubicBezTo>
                    <a:lnTo>
                      <a:pt x="92683" y="216216"/>
                    </a:lnTo>
                    <a:cubicBezTo>
                      <a:pt x="68102" y="216216"/>
                      <a:pt x="44528" y="206451"/>
                      <a:pt x="27146" y="189070"/>
                    </a:cubicBezTo>
                    <a:cubicBezTo>
                      <a:pt x="9765" y="171688"/>
                      <a:pt x="0" y="148114"/>
                      <a:pt x="0" y="123533"/>
                    </a:cubicBezTo>
                    <a:lnTo>
                      <a:pt x="0" y="92683"/>
                    </a:lnTo>
                    <a:cubicBezTo>
                      <a:pt x="0" y="68102"/>
                      <a:pt x="9765" y="44528"/>
                      <a:pt x="27146" y="27146"/>
                    </a:cubicBezTo>
                    <a:cubicBezTo>
                      <a:pt x="44528" y="9765"/>
                      <a:pt x="68102" y="0"/>
                      <a:pt x="92683" y="0"/>
                    </a:cubicBezTo>
                    <a:close/>
                  </a:path>
                </a:pathLst>
              </a:custGeom>
              <a:solidFill>
                <a:srgbClr val="FFFFFF"/>
              </a:solidFill>
            </p:spPr>
          </p:sp>
          <p:sp>
            <p:nvSpPr>
              <p:cNvPr name="TextBox 10" id="10"/>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445163" y="6233124"/>
              <a:ext cx="5680131" cy="1094593"/>
              <a:chOff x="0" y="0"/>
              <a:chExt cx="1122001" cy="216216"/>
            </a:xfrm>
          </p:grpSpPr>
          <p:sp>
            <p:nvSpPr>
              <p:cNvPr name="Freeform 12" id="12"/>
              <p:cNvSpPr/>
              <p:nvPr/>
            </p:nvSpPr>
            <p:spPr>
              <a:xfrm flipH="false" flipV="false" rot="0">
                <a:off x="0" y="0"/>
                <a:ext cx="1122001" cy="216216"/>
              </a:xfrm>
              <a:custGeom>
                <a:avLst/>
                <a:gdLst/>
                <a:ahLst/>
                <a:cxnLst/>
                <a:rect r="r" b="b" t="t" l="l"/>
                <a:pathLst>
                  <a:path h="216216" w="1122001">
                    <a:moveTo>
                      <a:pt x="92683" y="0"/>
                    </a:moveTo>
                    <a:lnTo>
                      <a:pt x="1029318" y="0"/>
                    </a:lnTo>
                    <a:cubicBezTo>
                      <a:pt x="1053899" y="0"/>
                      <a:pt x="1077474" y="9765"/>
                      <a:pt x="1094855" y="27146"/>
                    </a:cubicBezTo>
                    <a:cubicBezTo>
                      <a:pt x="1112236" y="44528"/>
                      <a:pt x="1122001" y="68102"/>
                      <a:pt x="1122001" y="92683"/>
                    </a:cubicBezTo>
                    <a:lnTo>
                      <a:pt x="1122001" y="123533"/>
                    </a:lnTo>
                    <a:cubicBezTo>
                      <a:pt x="1122001" y="148114"/>
                      <a:pt x="1112236" y="171688"/>
                      <a:pt x="1094855" y="189070"/>
                    </a:cubicBezTo>
                    <a:cubicBezTo>
                      <a:pt x="1077474" y="206451"/>
                      <a:pt x="1053899" y="216216"/>
                      <a:pt x="1029318" y="216216"/>
                    </a:cubicBezTo>
                    <a:lnTo>
                      <a:pt x="92683" y="216216"/>
                    </a:lnTo>
                    <a:cubicBezTo>
                      <a:pt x="68102" y="216216"/>
                      <a:pt x="44528" y="206451"/>
                      <a:pt x="27146" y="189070"/>
                    </a:cubicBezTo>
                    <a:cubicBezTo>
                      <a:pt x="9765" y="171688"/>
                      <a:pt x="0" y="148114"/>
                      <a:pt x="0" y="123533"/>
                    </a:cubicBezTo>
                    <a:lnTo>
                      <a:pt x="0" y="92683"/>
                    </a:lnTo>
                    <a:cubicBezTo>
                      <a:pt x="0" y="68102"/>
                      <a:pt x="9765" y="44528"/>
                      <a:pt x="27146" y="27146"/>
                    </a:cubicBezTo>
                    <a:cubicBezTo>
                      <a:pt x="44528" y="9765"/>
                      <a:pt x="68102" y="0"/>
                      <a:pt x="92683" y="0"/>
                    </a:cubicBezTo>
                    <a:close/>
                  </a:path>
                </a:pathLst>
              </a:custGeom>
              <a:solidFill>
                <a:srgbClr val="FFFFFF"/>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0" y="0"/>
              <a:ext cx="9124164" cy="4114800"/>
              <a:chOff x="0" y="0"/>
              <a:chExt cx="1802304" cy="812800"/>
            </a:xfrm>
          </p:grpSpPr>
          <p:sp>
            <p:nvSpPr>
              <p:cNvPr name="Freeform 15" id="15"/>
              <p:cNvSpPr/>
              <p:nvPr/>
            </p:nvSpPr>
            <p:spPr>
              <a:xfrm flipH="false" flipV="false" rot="0">
                <a:off x="0" y="0"/>
                <a:ext cx="1802304" cy="812800"/>
              </a:xfrm>
              <a:custGeom>
                <a:avLst/>
                <a:gdLst/>
                <a:ahLst/>
                <a:cxnLst/>
                <a:rect r="r" b="b" t="t" l="l"/>
                <a:pathLst>
                  <a:path h="812800" w="1802304">
                    <a:moveTo>
                      <a:pt x="57698" y="0"/>
                    </a:moveTo>
                    <a:lnTo>
                      <a:pt x="1744606" y="0"/>
                    </a:lnTo>
                    <a:cubicBezTo>
                      <a:pt x="1776472" y="0"/>
                      <a:pt x="1802304" y="25832"/>
                      <a:pt x="1802304" y="57698"/>
                    </a:cubicBezTo>
                    <a:lnTo>
                      <a:pt x="1802304" y="755101"/>
                    </a:lnTo>
                    <a:cubicBezTo>
                      <a:pt x="1802304" y="786968"/>
                      <a:pt x="1776472" y="812800"/>
                      <a:pt x="1744606" y="812800"/>
                    </a:cubicBezTo>
                    <a:lnTo>
                      <a:pt x="57698" y="812800"/>
                    </a:lnTo>
                    <a:cubicBezTo>
                      <a:pt x="25832" y="812800"/>
                      <a:pt x="0" y="786968"/>
                      <a:pt x="0" y="755101"/>
                    </a:cubicBezTo>
                    <a:lnTo>
                      <a:pt x="0" y="57698"/>
                    </a:lnTo>
                    <a:cubicBezTo>
                      <a:pt x="0" y="25832"/>
                      <a:pt x="25832" y="0"/>
                      <a:pt x="57698" y="0"/>
                    </a:cubicBezTo>
                    <a:close/>
                  </a:path>
                </a:pathLst>
              </a:custGeom>
              <a:solidFill>
                <a:srgbClr val="8D9D83"/>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17" id="17"/>
            <p:cNvSpPr txBox="true"/>
            <p:nvPr/>
          </p:nvSpPr>
          <p:spPr>
            <a:xfrm rot="0">
              <a:off x="3300792" y="7831441"/>
              <a:ext cx="2048470" cy="1138538"/>
            </a:xfrm>
            <a:prstGeom prst="rect">
              <a:avLst/>
            </a:prstGeom>
          </p:spPr>
          <p:txBody>
            <a:bodyPr anchor="t" rtlCol="false" tIns="0" lIns="0" bIns="0" rIns="0">
              <a:spAutoFit/>
            </a:bodyPr>
            <a:lstStyle/>
            <a:p>
              <a:pPr algn="ctr">
                <a:lnSpc>
                  <a:spcPts val="7140"/>
                </a:lnSpc>
              </a:pPr>
              <a:r>
                <a:rPr lang="en-US" sz="5100">
                  <a:solidFill>
                    <a:srgbClr val="000000"/>
                  </a:solidFill>
                  <a:latin typeface="Lovelo"/>
                </a:rPr>
                <a:t>CREA</a:t>
              </a:r>
            </a:p>
          </p:txBody>
        </p:sp>
        <p:sp>
          <p:nvSpPr>
            <p:cNvPr name="TextBox 18" id="18"/>
            <p:cNvSpPr txBox="true"/>
            <p:nvPr/>
          </p:nvSpPr>
          <p:spPr>
            <a:xfrm rot="0">
              <a:off x="2530380" y="6189179"/>
              <a:ext cx="4063405" cy="1138538"/>
            </a:xfrm>
            <a:prstGeom prst="rect">
              <a:avLst/>
            </a:prstGeom>
          </p:spPr>
          <p:txBody>
            <a:bodyPr anchor="t" rtlCol="false" tIns="0" lIns="0" bIns="0" rIns="0">
              <a:spAutoFit/>
            </a:bodyPr>
            <a:lstStyle/>
            <a:p>
              <a:pPr algn="ctr">
                <a:lnSpc>
                  <a:spcPts val="7140"/>
                </a:lnSpc>
              </a:pPr>
              <a:r>
                <a:rPr lang="en-US" sz="5100">
                  <a:solidFill>
                    <a:srgbClr val="000000"/>
                  </a:solidFill>
                  <a:latin typeface="Lovelo"/>
                </a:rPr>
                <a:t>MODIFICA</a:t>
              </a:r>
            </a:p>
          </p:txBody>
        </p:sp>
        <p:sp>
          <p:nvSpPr>
            <p:cNvPr name="TextBox 19" id="19"/>
            <p:cNvSpPr txBox="true"/>
            <p:nvPr/>
          </p:nvSpPr>
          <p:spPr>
            <a:xfrm rot="0">
              <a:off x="2799795" y="4650040"/>
              <a:ext cx="3262709" cy="1138538"/>
            </a:xfrm>
            <a:prstGeom prst="rect">
              <a:avLst/>
            </a:prstGeom>
          </p:spPr>
          <p:txBody>
            <a:bodyPr anchor="t" rtlCol="false" tIns="0" lIns="0" bIns="0" rIns="0">
              <a:spAutoFit/>
            </a:bodyPr>
            <a:lstStyle/>
            <a:p>
              <a:pPr algn="ctr">
                <a:lnSpc>
                  <a:spcPts val="7140"/>
                </a:lnSpc>
              </a:pPr>
              <a:r>
                <a:rPr lang="en-US" sz="5100">
                  <a:solidFill>
                    <a:srgbClr val="000000"/>
                  </a:solidFill>
                  <a:latin typeface="Lovelo"/>
                </a:rPr>
                <a:t>ELIMINA</a:t>
              </a:r>
            </a:p>
          </p:txBody>
        </p:sp>
      </p:grpSp>
      <p:sp>
        <p:nvSpPr>
          <p:cNvPr name="Freeform 20" id="20"/>
          <p:cNvSpPr/>
          <p:nvPr/>
        </p:nvSpPr>
        <p:spPr>
          <a:xfrm flipH="false" flipV="false" rot="0">
            <a:off x="12922195" y="3452507"/>
            <a:ext cx="1831086" cy="1884851"/>
          </a:xfrm>
          <a:custGeom>
            <a:avLst/>
            <a:gdLst/>
            <a:ahLst/>
            <a:cxnLst/>
            <a:rect r="r" b="b" t="t" l="l"/>
            <a:pathLst>
              <a:path h="1884851" w="1831086">
                <a:moveTo>
                  <a:pt x="0" y="0"/>
                </a:moveTo>
                <a:lnTo>
                  <a:pt x="1831086" y="0"/>
                </a:lnTo>
                <a:lnTo>
                  <a:pt x="1831086" y="1884851"/>
                </a:lnTo>
                <a:lnTo>
                  <a:pt x="0" y="1884851"/>
                </a:lnTo>
                <a:lnTo>
                  <a:pt x="0" y="0"/>
                </a:lnTo>
                <a:close/>
              </a:path>
            </a:pathLst>
          </a:custGeom>
          <a:blipFill>
            <a:blip r:embed="rId4">
              <a:extLst>
                <a:ext uri="{96DAC541-7B7A-43D3-8B79-37D633B846F1}">
                  <asvg:svgBlip xmlns:asvg="http://schemas.microsoft.com/office/drawing/2016/SVG/main" r:embed="rId5"/>
                </a:ext>
              </a:extLst>
            </a:blip>
            <a:stretch>
              <a:fillRect l="0" t="0" r="0" b="-118309"/>
            </a:stretch>
          </a:blipFill>
        </p:spPr>
      </p:sp>
      <p:sp>
        <p:nvSpPr>
          <p:cNvPr name="TextBox 21" id="21"/>
          <p:cNvSpPr txBox="true"/>
          <p:nvPr/>
        </p:nvSpPr>
        <p:spPr>
          <a:xfrm rot="0">
            <a:off x="10598931" y="2621279"/>
            <a:ext cx="6536544" cy="831228"/>
          </a:xfrm>
          <a:prstGeom prst="rect">
            <a:avLst/>
          </a:prstGeom>
        </p:spPr>
        <p:txBody>
          <a:bodyPr anchor="t" rtlCol="false" tIns="0" lIns="0" bIns="0" rIns="0">
            <a:spAutoFit/>
          </a:bodyPr>
          <a:lstStyle/>
          <a:p>
            <a:pPr algn="ctr">
              <a:lnSpc>
                <a:spcPts val="6794"/>
              </a:lnSpc>
            </a:pPr>
            <a:r>
              <a:rPr lang="en-US" sz="4853">
                <a:solidFill>
                  <a:srgbClr val="000000"/>
                </a:solidFill>
                <a:latin typeface="Lovelo"/>
              </a:rPr>
              <a:t>¿QUE DESEAS EDITAR?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crear</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168404" y="941645"/>
            <a:ext cx="10008342" cy="10897529"/>
            <a:chOff x="0" y="0"/>
            <a:chExt cx="2635942" cy="2870131"/>
          </a:xfrm>
        </p:grpSpPr>
        <p:sp>
          <p:nvSpPr>
            <p:cNvPr name="Freeform 12" id="12"/>
            <p:cNvSpPr/>
            <p:nvPr/>
          </p:nvSpPr>
          <p:spPr>
            <a:xfrm flipH="false" flipV="false" rot="0">
              <a:off x="0" y="0"/>
              <a:ext cx="2635942" cy="2870131"/>
            </a:xfrm>
            <a:custGeom>
              <a:avLst/>
              <a:gdLst/>
              <a:ahLst/>
              <a:cxnLst/>
              <a:rect r="r" b="b" t="t" l="l"/>
              <a:pathLst>
                <a:path h="2870131" w="2635942">
                  <a:moveTo>
                    <a:pt x="39451" y="0"/>
                  </a:moveTo>
                  <a:lnTo>
                    <a:pt x="2596491" y="0"/>
                  </a:lnTo>
                  <a:cubicBezTo>
                    <a:pt x="2618279" y="0"/>
                    <a:pt x="2635942" y="17663"/>
                    <a:pt x="2635942" y="39451"/>
                  </a:cubicBezTo>
                  <a:lnTo>
                    <a:pt x="2635942" y="2830680"/>
                  </a:lnTo>
                  <a:cubicBezTo>
                    <a:pt x="2635942" y="2852469"/>
                    <a:pt x="2618279" y="2870131"/>
                    <a:pt x="2596491" y="2870131"/>
                  </a:cubicBezTo>
                  <a:lnTo>
                    <a:pt x="39451" y="2870131"/>
                  </a:lnTo>
                  <a:cubicBezTo>
                    <a:pt x="17663" y="2870131"/>
                    <a:pt x="0" y="2852469"/>
                    <a:pt x="0" y="2830680"/>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4643958" y="4225557"/>
            <a:ext cx="9079545" cy="869453"/>
            <a:chOff x="0" y="0"/>
            <a:chExt cx="2391321" cy="228992"/>
          </a:xfrm>
        </p:grpSpPr>
        <p:sp>
          <p:nvSpPr>
            <p:cNvPr name="Freeform 15" id="15"/>
            <p:cNvSpPr/>
            <p:nvPr/>
          </p:nvSpPr>
          <p:spPr>
            <a:xfrm flipH="false" flipV="false" rot="0">
              <a:off x="0" y="0"/>
              <a:ext cx="2391321" cy="228992"/>
            </a:xfrm>
            <a:custGeom>
              <a:avLst/>
              <a:gdLst/>
              <a:ahLst/>
              <a:cxnLst/>
              <a:rect r="r" b="b" t="t" l="l"/>
              <a:pathLst>
                <a:path h="228992" w="2391321">
                  <a:moveTo>
                    <a:pt x="43487" y="0"/>
                  </a:moveTo>
                  <a:lnTo>
                    <a:pt x="2347834" y="0"/>
                  </a:lnTo>
                  <a:cubicBezTo>
                    <a:pt x="2371851" y="0"/>
                    <a:pt x="2391321" y="19470"/>
                    <a:pt x="2391321" y="43487"/>
                  </a:cubicBezTo>
                  <a:lnTo>
                    <a:pt x="2391321" y="185505"/>
                  </a:lnTo>
                  <a:cubicBezTo>
                    <a:pt x="2391321" y="209522"/>
                    <a:pt x="2371851" y="228992"/>
                    <a:pt x="2347834" y="228992"/>
                  </a:cubicBezTo>
                  <a:lnTo>
                    <a:pt x="43487" y="228992"/>
                  </a:lnTo>
                  <a:cubicBezTo>
                    <a:pt x="19470" y="228992"/>
                    <a:pt x="0" y="209522"/>
                    <a:pt x="0" y="185505"/>
                  </a:cubicBezTo>
                  <a:lnTo>
                    <a:pt x="0" y="43487"/>
                  </a:lnTo>
                  <a:cubicBezTo>
                    <a:pt x="0" y="19470"/>
                    <a:pt x="19470" y="0"/>
                    <a:pt x="43487"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7528356" y="-1082458"/>
            <a:ext cx="3307488" cy="3353600"/>
          </a:xfrm>
          <a:custGeom>
            <a:avLst/>
            <a:gdLst/>
            <a:ahLst/>
            <a:cxnLst/>
            <a:rect r="r" b="b" t="t" l="l"/>
            <a:pathLst>
              <a:path h="3353600" w="3307488">
                <a:moveTo>
                  <a:pt x="0" y="0"/>
                </a:moveTo>
                <a:lnTo>
                  <a:pt x="3307488" y="0"/>
                </a:lnTo>
                <a:lnTo>
                  <a:pt x="3307488" y="3353600"/>
                </a:lnTo>
                <a:lnTo>
                  <a:pt x="0" y="335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4643958" y="6530711"/>
            <a:ext cx="9079545" cy="750183"/>
            <a:chOff x="0" y="0"/>
            <a:chExt cx="2391321" cy="197579"/>
          </a:xfrm>
        </p:grpSpPr>
        <p:sp>
          <p:nvSpPr>
            <p:cNvPr name="Freeform 19" id="19"/>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20" id="20"/>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4643958" y="7585165"/>
            <a:ext cx="9079545" cy="750183"/>
            <a:chOff x="0" y="0"/>
            <a:chExt cx="2391321" cy="197579"/>
          </a:xfrm>
        </p:grpSpPr>
        <p:sp>
          <p:nvSpPr>
            <p:cNvPr name="Freeform 22" id="22"/>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4643958" y="8621098"/>
            <a:ext cx="9079545" cy="750183"/>
            <a:chOff x="0" y="0"/>
            <a:chExt cx="2391321" cy="197579"/>
          </a:xfrm>
        </p:grpSpPr>
        <p:sp>
          <p:nvSpPr>
            <p:cNvPr name="Freeform 25" id="25"/>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26" id="2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27" id="27"/>
          <p:cNvSpPr/>
          <p:nvPr/>
        </p:nvSpPr>
        <p:spPr>
          <a:xfrm flipH="false" flipV="false" rot="0">
            <a:off x="12811588" y="7658500"/>
            <a:ext cx="603514" cy="603514"/>
          </a:xfrm>
          <a:custGeom>
            <a:avLst/>
            <a:gdLst/>
            <a:ahLst/>
            <a:cxnLst/>
            <a:rect r="r" b="b" t="t" l="l"/>
            <a:pathLst>
              <a:path h="603514" w="603514">
                <a:moveTo>
                  <a:pt x="0" y="0"/>
                </a:moveTo>
                <a:lnTo>
                  <a:pt x="603513" y="0"/>
                </a:lnTo>
                <a:lnTo>
                  <a:pt x="603513" y="603514"/>
                </a:lnTo>
                <a:lnTo>
                  <a:pt x="0" y="60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2789847" y="6568028"/>
            <a:ext cx="625254" cy="637202"/>
          </a:xfrm>
          <a:custGeom>
            <a:avLst/>
            <a:gdLst/>
            <a:ahLst/>
            <a:cxnLst/>
            <a:rect r="r" b="b" t="t" l="l"/>
            <a:pathLst>
              <a:path h="637202" w="625254">
                <a:moveTo>
                  <a:pt x="0" y="0"/>
                </a:moveTo>
                <a:lnTo>
                  <a:pt x="625254" y="0"/>
                </a:lnTo>
                <a:lnTo>
                  <a:pt x="625254" y="637202"/>
                </a:lnTo>
                <a:lnTo>
                  <a:pt x="0" y="637202"/>
                </a:lnTo>
                <a:lnTo>
                  <a:pt x="0" y="0"/>
                </a:lnTo>
                <a:close/>
              </a:path>
            </a:pathLst>
          </a:custGeom>
          <a:blipFill>
            <a:blip r:embed="rId6"/>
            <a:stretch>
              <a:fillRect l="0" t="0" r="0" b="0"/>
            </a:stretch>
          </a:blipFill>
        </p:spPr>
      </p:sp>
      <p:sp>
        <p:nvSpPr>
          <p:cNvPr name="Freeform 29" id="29"/>
          <p:cNvSpPr/>
          <p:nvPr/>
        </p:nvSpPr>
        <p:spPr>
          <a:xfrm flipH="false" flipV="false" rot="0">
            <a:off x="12811588" y="8677588"/>
            <a:ext cx="625254" cy="637202"/>
          </a:xfrm>
          <a:custGeom>
            <a:avLst/>
            <a:gdLst/>
            <a:ahLst/>
            <a:cxnLst/>
            <a:rect r="r" b="b" t="t" l="l"/>
            <a:pathLst>
              <a:path h="637202" w="625254">
                <a:moveTo>
                  <a:pt x="0" y="0"/>
                </a:moveTo>
                <a:lnTo>
                  <a:pt x="625254" y="0"/>
                </a:lnTo>
                <a:lnTo>
                  <a:pt x="625254" y="637202"/>
                </a:lnTo>
                <a:lnTo>
                  <a:pt x="0" y="637202"/>
                </a:lnTo>
                <a:lnTo>
                  <a:pt x="0" y="0"/>
                </a:lnTo>
                <a:close/>
              </a:path>
            </a:pathLst>
          </a:custGeom>
          <a:blipFill>
            <a:blip r:embed="rId6"/>
            <a:stretch>
              <a:fillRect l="0" t="0" r="0" b="0"/>
            </a:stretch>
          </a:blipFill>
        </p:spPr>
      </p:sp>
      <p:grpSp>
        <p:nvGrpSpPr>
          <p:cNvPr name="Group 30" id="30"/>
          <p:cNvGrpSpPr/>
          <p:nvPr/>
        </p:nvGrpSpPr>
        <p:grpSpPr>
          <a:xfrm rot="0">
            <a:off x="10835844" y="9542731"/>
            <a:ext cx="3040060" cy="2837418"/>
            <a:chOff x="0" y="0"/>
            <a:chExt cx="800674" cy="747303"/>
          </a:xfrm>
        </p:grpSpPr>
        <p:sp>
          <p:nvSpPr>
            <p:cNvPr name="Freeform 31" id="31"/>
            <p:cNvSpPr/>
            <p:nvPr/>
          </p:nvSpPr>
          <p:spPr>
            <a:xfrm flipH="false" flipV="false" rot="0">
              <a:off x="0" y="0"/>
              <a:ext cx="800674" cy="747303"/>
            </a:xfrm>
            <a:custGeom>
              <a:avLst/>
              <a:gdLst/>
              <a:ahLst/>
              <a:cxnLst/>
              <a:rect r="r" b="b" t="t" l="l"/>
              <a:pathLst>
                <a:path h="747303" w="800674">
                  <a:moveTo>
                    <a:pt x="129878" y="0"/>
                  </a:moveTo>
                  <a:lnTo>
                    <a:pt x="670796" y="0"/>
                  </a:lnTo>
                  <a:cubicBezTo>
                    <a:pt x="705242" y="0"/>
                    <a:pt x="738277" y="13684"/>
                    <a:pt x="762634" y="38040"/>
                  </a:cubicBezTo>
                  <a:cubicBezTo>
                    <a:pt x="786991" y="62397"/>
                    <a:pt x="800674" y="95432"/>
                    <a:pt x="800674" y="129878"/>
                  </a:cubicBezTo>
                  <a:lnTo>
                    <a:pt x="800674" y="617425"/>
                  </a:lnTo>
                  <a:cubicBezTo>
                    <a:pt x="800674" y="651871"/>
                    <a:pt x="786991" y="684906"/>
                    <a:pt x="762634" y="709263"/>
                  </a:cubicBezTo>
                  <a:cubicBezTo>
                    <a:pt x="738277" y="733620"/>
                    <a:pt x="705242" y="747303"/>
                    <a:pt x="670796" y="747303"/>
                  </a:cubicBezTo>
                  <a:lnTo>
                    <a:pt x="129878" y="747303"/>
                  </a:lnTo>
                  <a:cubicBezTo>
                    <a:pt x="95432" y="747303"/>
                    <a:pt x="62397" y="733620"/>
                    <a:pt x="38040" y="709263"/>
                  </a:cubicBezTo>
                  <a:cubicBezTo>
                    <a:pt x="13684" y="684906"/>
                    <a:pt x="0" y="651871"/>
                    <a:pt x="0" y="617425"/>
                  </a:cubicBezTo>
                  <a:lnTo>
                    <a:pt x="0" y="129878"/>
                  </a:lnTo>
                  <a:cubicBezTo>
                    <a:pt x="0" y="95432"/>
                    <a:pt x="13684" y="62397"/>
                    <a:pt x="38040" y="38040"/>
                  </a:cubicBezTo>
                  <a:cubicBezTo>
                    <a:pt x="62397" y="13684"/>
                    <a:pt x="95432" y="0"/>
                    <a:pt x="129878" y="0"/>
                  </a:cubicBezTo>
                  <a:close/>
                </a:path>
              </a:pathLst>
            </a:custGeom>
            <a:solidFill>
              <a:srgbClr val="FFFFFF"/>
            </a:solidFill>
          </p:spPr>
        </p:sp>
        <p:sp>
          <p:nvSpPr>
            <p:cNvPr name="TextBox 32" id="32"/>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33" id="33"/>
          <p:cNvSpPr/>
          <p:nvPr/>
        </p:nvSpPr>
        <p:spPr>
          <a:xfrm flipH="false" flipV="false" rot="0">
            <a:off x="11908619" y="9657031"/>
            <a:ext cx="1528223" cy="643764"/>
          </a:xfrm>
          <a:custGeom>
            <a:avLst/>
            <a:gdLst/>
            <a:ahLst/>
            <a:cxnLst/>
            <a:rect r="r" b="b" t="t" l="l"/>
            <a:pathLst>
              <a:path h="643764" w="1528223">
                <a:moveTo>
                  <a:pt x="0" y="0"/>
                </a:moveTo>
                <a:lnTo>
                  <a:pt x="1528223" y="0"/>
                </a:lnTo>
                <a:lnTo>
                  <a:pt x="1528223" y="643764"/>
                </a:lnTo>
                <a:lnTo>
                  <a:pt x="0" y="643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4643958" y="2675481"/>
            <a:ext cx="9355485" cy="831774"/>
          </a:xfrm>
          <a:prstGeom prst="rect">
            <a:avLst/>
          </a:prstGeom>
        </p:spPr>
        <p:txBody>
          <a:bodyPr anchor="t" rtlCol="false" tIns="0" lIns="0" bIns="0" rIns="0">
            <a:spAutoFit/>
          </a:bodyPr>
          <a:lstStyle/>
          <a:p>
            <a:pPr>
              <a:lnSpc>
                <a:spcPts val="6112"/>
              </a:lnSpc>
            </a:pPr>
            <a:r>
              <a:rPr lang="en-US" sz="6301">
                <a:solidFill>
                  <a:srgbClr val="FFFFFF"/>
                </a:solidFill>
                <a:latin typeface="Lovelo"/>
              </a:rPr>
              <a:t>crear nueva pregunta</a:t>
            </a:r>
          </a:p>
        </p:txBody>
      </p:sp>
      <p:sp>
        <p:nvSpPr>
          <p:cNvPr name="TextBox 35" id="35"/>
          <p:cNvSpPr txBox="true"/>
          <p:nvPr/>
        </p:nvSpPr>
        <p:spPr>
          <a:xfrm rot="0">
            <a:off x="4643958" y="3637997"/>
            <a:ext cx="2837706" cy="504444"/>
          </a:xfrm>
          <a:prstGeom prst="rect">
            <a:avLst/>
          </a:prstGeom>
        </p:spPr>
        <p:txBody>
          <a:bodyPr anchor="t" rtlCol="false" tIns="0" lIns="0" bIns="0" rIns="0">
            <a:spAutoFit/>
          </a:bodyPr>
          <a:lstStyle/>
          <a:p>
            <a:pPr>
              <a:lnSpc>
                <a:spcPts val="3783"/>
              </a:lnSpc>
            </a:pPr>
            <a:r>
              <a:rPr lang="en-US" sz="3900">
                <a:solidFill>
                  <a:srgbClr val="FFFFFF"/>
                </a:solidFill>
                <a:latin typeface="Intro Rust"/>
              </a:rPr>
              <a:t>Pregunta:</a:t>
            </a:r>
          </a:p>
        </p:txBody>
      </p:sp>
      <p:sp>
        <p:nvSpPr>
          <p:cNvPr name="TextBox 36" id="36"/>
          <p:cNvSpPr txBox="true"/>
          <p:nvPr/>
        </p:nvSpPr>
        <p:spPr>
          <a:xfrm rot="0">
            <a:off x="4643958" y="5816717"/>
            <a:ext cx="3316635" cy="504444"/>
          </a:xfrm>
          <a:prstGeom prst="rect">
            <a:avLst/>
          </a:prstGeom>
        </p:spPr>
        <p:txBody>
          <a:bodyPr anchor="t" rtlCol="false" tIns="0" lIns="0" bIns="0" rIns="0">
            <a:spAutoFit/>
          </a:bodyPr>
          <a:lstStyle/>
          <a:p>
            <a:pPr>
              <a:lnSpc>
                <a:spcPts val="3783"/>
              </a:lnSpc>
            </a:pPr>
            <a:r>
              <a:rPr lang="en-US" sz="3900">
                <a:solidFill>
                  <a:srgbClr val="FFFFFF"/>
                </a:solidFill>
                <a:latin typeface="Intro Rust"/>
              </a:rPr>
              <a:t>respuestas: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modificar</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168404" y="941645"/>
            <a:ext cx="10008342" cy="10897529"/>
            <a:chOff x="0" y="0"/>
            <a:chExt cx="2635942" cy="2870131"/>
          </a:xfrm>
        </p:grpSpPr>
        <p:sp>
          <p:nvSpPr>
            <p:cNvPr name="Freeform 12" id="12"/>
            <p:cNvSpPr/>
            <p:nvPr/>
          </p:nvSpPr>
          <p:spPr>
            <a:xfrm flipH="false" flipV="false" rot="0">
              <a:off x="0" y="0"/>
              <a:ext cx="2635942" cy="2870131"/>
            </a:xfrm>
            <a:custGeom>
              <a:avLst/>
              <a:gdLst/>
              <a:ahLst/>
              <a:cxnLst/>
              <a:rect r="r" b="b" t="t" l="l"/>
              <a:pathLst>
                <a:path h="2870131" w="2635942">
                  <a:moveTo>
                    <a:pt x="39451" y="0"/>
                  </a:moveTo>
                  <a:lnTo>
                    <a:pt x="2596491" y="0"/>
                  </a:lnTo>
                  <a:cubicBezTo>
                    <a:pt x="2618279" y="0"/>
                    <a:pt x="2635942" y="17663"/>
                    <a:pt x="2635942" y="39451"/>
                  </a:cubicBezTo>
                  <a:lnTo>
                    <a:pt x="2635942" y="2830680"/>
                  </a:lnTo>
                  <a:cubicBezTo>
                    <a:pt x="2635942" y="2852469"/>
                    <a:pt x="2618279" y="2870131"/>
                    <a:pt x="2596491" y="2870131"/>
                  </a:cubicBezTo>
                  <a:lnTo>
                    <a:pt x="39451" y="2870131"/>
                  </a:lnTo>
                  <a:cubicBezTo>
                    <a:pt x="17663" y="2870131"/>
                    <a:pt x="0" y="2852469"/>
                    <a:pt x="0" y="2830680"/>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7528356" y="-1082458"/>
            <a:ext cx="3307488" cy="3353600"/>
          </a:xfrm>
          <a:custGeom>
            <a:avLst/>
            <a:gdLst/>
            <a:ahLst/>
            <a:cxnLst/>
            <a:rect r="r" b="b" t="t" l="l"/>
            <a:pathLst>
              <a:path h="3353600" w="3307488">
                <a:moveTo>
                  <a:pt x="0" y="0"/>
                </a:moveTo>
                <a:lnTo>
                  <a:pt x="3307488" y="0"/>
                </a:lnTo>
                <a:lnTo>
                  <a:pt x="3307488" y="3353600"/>
                </a:lnTo>
                <a:lnTo>
                  <a:pt x="0" y="335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4488588" y="3968879"/>
            <a:ext cx="9079545" cy="750183"/>
            <a:chOff x="0" y="0"/>
            <a:chExt cx="2391321" cy="197579"/>
          </a:xfrm>
        </p:grpSpPr>
        <p:sp>
          <p:nvSpPr>
            <p:cNvPr name="Freeform 16" id="16"/>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17" id="17"/>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4537552" y="5090079"/>
            <a:ext cx="9079545" cy="750183"/>
            <a:chOff x="0" y="0"/>
            <a:chExt cx="2391321" cy="197579"/>
          </a:xfrm>
        </p:grpSpPr>
        <p:sp>
          <p:nvSpPr>
            <p:cNvPr name="Freeform 19" id="19"/>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20" id="20"/>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10835844" y="9542731"/>
            <a:ext cx="3040060" cy="2837418"/>
            <a:chOff x="0" y="0"/>
            <a:chExt cx="800674" cy="747303"/>
          </a:xfrm>
        </p:grpSpPr>
        <p:sp>
          <p:nvSpPr>
            <p:cNvPr name="Freeform 22" id="22"/>
            <p:cNvSpPr/>
            <p:nvPr/>
          </p:nvSpPr>
          <p:spPr>
            <a:xfrm flipH="false" flipV="false" rot="0">
              <a:off x="0" y="0"/>
              <a:ext cx="800674" cy="747303"/>
            </a:xfrm>
            <a:custGeom>
              <a:avLst/>
              <a:gdLst/>
              <a:ahLst/>
              <a:cxnLst/>
              <a:rect r="r" b="b" t="t" l="l"/>
              <a:pathLst>
                <a:path h="747303" w="800674">
                  <a:moveTo>
                    <a:pt x="129878" y="0"/>
                  </a:moveTo>
                  <a:lnTo>
                    <a:pt x="670796" y="0"/>
                  </a:lnTo>
                  <a:cubicBezTo>
                    <a:pt x="705242" y="0"/>
                    <a:pt x="738277" y="13684"/>
                    <a:pt x="762634" y="38040"/>
                  </a:cubicBezTo>
                  <a:cubicBezTo>
                    <a:pt x="786991" y="62397"/>
                    <a:pt x="800674" y="95432"/>
                    <a:pt x="800674" y="129878"/>
                  </a:cubicBezTo>
                  <a:lnTo>
                    <a:pt x="800674" y="617425"/>
                  </a:lnTo>
                  <a:cubicBezTo>
                    <a:pt x="800674" y="651871"/>
                    <a:pt x="786991" y="684906"/>
                    <a:pt x="762634" y="709263"/>
                  </a:cubicBezTo>
                  <a:cubicBezTo>
                    <a:pt x="738277" y="733620"/>
                    <a:pt x="705242" y="747303"/>
                    <a:pt x="670796" y="747303"/>
                  </a:cubicBezTo>
                  <a:lnTo>
                    <a:pt x="129878" y="747303"/>
                  </a:lnTo>
                  <a:cubicBezTo>
                    <a:pt x="95432" y="747303"/>
                    <a:pt x="62397" y="733620"/>
                    <a:pt x="38040" y="709263"/>
                  </a:cubicBezTo>
                  <a:cubicBezTo>
                    <a:pt x="13684" y="684906"/>
                    <a:pt x="0" y="651871"/>
                    <a:pt x="0" y="617425"/>
                  </a:cubicBezTo>
                  <a:lnTo>
                    <a:pt x="0" y="129878"/>
                  </a:lnTo>
                  <a:cubicBezTo>
                    <a:pt x="0" y="95432"/>
                    <a:pt x="13684" y="62397"/>
                    <a:pt x="38040" y="38040"/>
                  </a:cubicBezTo>
                  <a:cubicBezTo>
                    <a:pt x="62397" y="13684"/>
                    <a:pt x="95432" y="0"/>
                    <a:pt x="129878"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Freeform 24" id="24"/>
          <p:cNvSpPr/>
          <p:nvPr/>
        </p:nvSpPr>
        <p:spPr>
          <a:xfrm flipH="false" flipV="false" rot="0">
            <a:off x="11908619" y="9657031"/>
            <a:ext cx="1528223" cy="643764"/>
          </a:xfrm>
          <a:custGeom>
            <a:avLst/>
            <a:gdLst/>
            <a:ahLst/>
            <a:cxnLst/>
            <a:rect r="r" b="b" t="t" l="l"/>
            <a:pathLst>
              <a:path h="643764" w="1528223">
                <a:moveTo>
                  <a:pt x="0" y="0"/>
                </a:moveTo>
                <a:lnTo>
                  <a:pt x="1528223" y="0"/>
                </a:lnTo>
                <a:lnTo>
                  <a:pt x="1528223" y="643764"/>
                </a:lnTo>
                <a:lnTo>
                  <a:pt x="0" y="643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4643958" y="2675481"/>
            <a:ext cx="8559254" cy="831774"/>
          </a:xfrm>
          <a:prstGeom prst="rect">
            <a:avLst/>
          </a:prstGeom>
        </p:spPr>
        <p:txBody>
          <a:bodyPr anchor="t" rtlCol="false" tIns="0" lIns="0" bIns="0" rIns="0">
            <a:spAutoFit/>
          </a:bodyPr>
          <a:lstStyle/>
          <a:p>
            <a:pPr>
              <a:lnSpc>
                <a:spcPts val="6112"/>
              </a:lnSpc>
            </a:pPr>
            <a:r>
              <a:rPr lang="en-US" sz="6301">
                <a:solidFill>
                  <a:srgbClr val="FFFFFF"/>
                </a:solidFill>
                <a:latin typeface="Lovelo"/>
              </a:rPr>
              <a:t>¿cual deseas editar?</a:t>
            </a:r>
          </a:p>
        </p:txBody>
      </p:sp>
      <p:grpSp>
        <p:nvGrpSpPr>
          <p:cNvPr name="Group 26" id="26"/>
          <p:cNvGrpSpPr/>
          <p:nvPr/>
        </p:nvGrpSpPr>
        <p:grpSpPr>
          <a:xfrm rot="0">
            <a:off x="4537552" y="6297461"/>
            <a:ext cx="9079545" cy="750183"/>
            <a:chOff x="0" y="0"/>
            <a:chExt cx="2391321" cy="197579"/>
          </a:xfrm>
        </p:grpSpPr>
        <p:sp>
          <p:nvSpPr>
            <p:cNvPr name="Freeform 27" id="27"/>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28" id="28"/>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9" id="29"/>
          <p:cNvGrpSpPr/>
          <p:nvPr/>
        </p:nvGrpSpPr>
        <p:grpSpPr>
          <a:xfrm rot="0">
            <a:off x="4594702" y="7447694"/>
            <a:ext cx="9079545" cy="750183"/>
            <a:chOff x="0" y="0"/>
            <a:chExt cx="2391321" cy="197579"/>
          </a:xfrm>
        </p:grpSpPr>
        <p:sp>
          <p:nvSpPr>
            <p:cNvPr name="Freeform 30" id="30"/>
            <p:cNvSpPr/>
            <p:nvPr/>
          </p:nvSpPr>
          <p:spPr>
            <a:xfrm flipH="false" flipV="false" rot="0">
              <a:off x="0" y="0"/>
              <a:ext cx="2391321" cy="197579"/>
            </a:xfrm>
            <a:custGeom>
              <a:avLst/>
              <a:gdLst/>
              <a:ahLst/>
              <a:cxnLst/>
              <a:rect r="r" b="b" t="t" l="l"/>
              <a:pathLst>
                <a:path h="197579" w="2391321">
                  <a:moveTo>
                    <a:pt x="43487" y="0"/>
                  </a:moveTo>
                  <a:lnTo>
                    <a:pt x="2347834" y="0"/>
                  </a:lnTo>
                  <a:cubicBezTo>
                    <a:pt x="2371851" y="0"/>
                    <a:pt x="2391321" y="19470"/>
                    <a:pt x="2391321" y="43487"/>
                  </a:cubicBezTo>
                  <a:lnTo>
                    <a:pt x="2391321" y="154092"/>
                  </a:lnTo>
                  <a:cubicBezTo>
                    <a:pt x="2391321" y="178109"/>
                    <a:pt x="2371851" y="197579"/>
                    <a:pt x="2347834" y="197579"/>
                  </a:cubicBezTo>
                  <a:lnTo>
                    <a:pt x="43487" y="197579"/>
                  </a:lnTo>
                  <a:cubicBezTo>
                    <a:pt x="19470" y="197579"/>
                    <a:pt x="0" y="178109"/>
                    <a:pt x="0" y="154092"/>
                  </a:cubicBezTo>
                  <a:lnTo>
                    <a:pt x="0" y="43487"/>
                  </a:lnTo>
                  <a:cubicBezTo>
                    <a:pt x="0" y="19470"/>
                    <a:pt x="19470" y="0"/>
                    <a:pt x="43487" y="0"/>
                  </a:cubicBezTo>
                  <a:close/>
                </a:path>
              </a:pathLst>
            </a:custGeom>
            <a:solidFill>
              <a:srgbClr val="FFFFFF"/>
            </a:solidFill>
          </p:spPr>
        </p:sp>
        <p:sp>
          <p:nvSpPr>
            <p:cNvPr name="TextBox 31" id="31"/>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4643958" y="3637997"/>
            <a:ext cx="2837706" cy="504444"/>
          </a:xfrm>
          <a:prstGeom prst="rect">
            <a:avLst/>
          </a:prstGeom>
        </p:spPr>
        <p:txBody>
          <a:bodyPr anchor="t" rtlCol="false" tIns="0" lIns="0" bIns="0" rIns="0">
            <a:spAutoFit/>
          </a:bodyPr>
          <a:lstStyle/>
          <a:p>
            <a:pPr>
              <a:lnSpc>
                <a:spcPts val="3783"/>
              </a:lnSpc>
            </a:pPr>
            <a:r>
              <a:rPr lang="en-US" sz="3900">
                <a:solidFill>
                  <a:srgbClr val="FFFFFF"/>
                </a:solidFill>
                <a:latin typeface="Intro Rust"/>
              </a:rPr>
              <a:t>Pregunta: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3649599"/>
          </a:xfrm>
          <a:prstGeom prst="rect">
            <a:avLst/>
          </a:prstGeom>
        </p:spPr>
        <p:txBody>
          <a:bodyPr anchor="t" rtlCol="false" tIns="0" lIns="0" bIns="0" rIns="0">
            <a:spAutoFit/>
          </a:bodyPr>
          <a:lstStyle/>
          <a:p>
            <a:pPr>
              <a:lnSpc>
                <a:spcPts val="13968"/>
              </a:lnSpc>
            </a:pPr>
            <a:r>
              <a:rPr lang="en-US" sz="14400">
                <a:solidFill>
                  <a:srgbClr val="B5C6AA"/>
                </a:solidFill>
                <a:latin typeface="Lovelo"/>
              </a:rPr>
              <a:t>Pagina Principal</a:t>
            </a:r>
          </a:p>
        </p:txBody>
      </p:sp>
      <p:sp>
        <p:nvSpPr>
          <p:cNvPr name="TextBox 12" id="12"/>
          <p:cNvSpPr txBox="true"/>
          <p:nvPr/>
        </p:nvSpPr>
        <p:spPr>
          <a:xfrm rot="0">
            <a:off x="1028700" y="495300"/>
            <a:ext cx="2288641" cy="2725674"/>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sp>
        <p:nvSpPr>
          <p:cNvPr name="Freeform 2" id="2"/>
          <p:cNvSpPr/>
          <p:nvPr/>
        </p:nvSpPr>
        <p:spPr>
          <a:xfrm flipH="false" flipV="false" rot="-1924616">
            <a:off x="11779016" y="7681508"/>
            <a:ext cx="1010182" cy="1307679"/>
          </a:xfrm>
          <a:custGeom>
            <a:avLst/>
            <a:gdLst/>
            <a:ahLst/>
            <a:cxnLst/>
            <a:rect r="r" b="b" t="t" l="l"/>
            <a:pathLst>
              <a:path h="1307679" w="1010182">
                <a:moveTo>
                  <a:pt x="0" y="0"/>
                </a:moveTo>
                <a:lnTo>
                  <a:pt x="1010182" y="0"/>
                </a:lnTo>
                <a:lnTo>
                  <a:pt x="1010182" y="1307680"/>
                </a:lnTo>
                <a:lnTo>
                  <a:pt x="0" y="1307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sp>
        <p:nvSpPr>
          <p:cNvPr name="Freeform 2" id="2"/>
          <p:cNvSpPr/>
          <p:nvPr/>
        </p:nvSpPr>
        <p:spPr>
          <a:xfrm flipH="false" flipV="false" rot="0">
            <a:off x="3918188" y="3584718"/>
            <a:ext cx="10277511" cy="10420797"/>
          </a:xfrm>
          <a:custGeom>
            <a:avLst/>
            <a:gdLst/>
            <a:ahLst/>
            <a:cxnLst/>
            <a:rect r="r" b="b" t="t" l="l"/>
            <a:pathLst>
              <a:path h="10420797" w="10277511">
                <a:moveTo>
                  <a:pt x="0" y="0"/>
                </a:moveTo>
                <a:lnTo>
                  <a:pt x="10277512" y="0"/>
                </a:lnTo>
                <a:lnTo>
                  <a:pt x="10277512" y="10420797"/>
                </a:lnTo>
                <a:lnTo>
                  <a:pt x="0" y="104207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3138" y="8486775"/>
            <a:ext cx="4517347" cy="1543050"/>
            <a:chOff x="0" y="0"/>
            <a:chExt cx="1189754" cy="406400"/>
          </a:xfrm>
        </p:grpSpPr>
        <p:sp>
          <p:nvSpPr>
            <p:cNvPr name="Freeform 4" id="4"/>
            <p:cNvSpPr/>
            <p:nvPr/>
          </p:nvSpPr>
          <p:spPr>
            <a:xfrm flipH="false" flipV="false" rot="0">
              <a:off x="203200" y="-326"/>
              <a:ext cx="783354" cy="407051"/>
            </a:xfrm>
            <a:custGeom>
              <a:avLst/>
              <a:gdLst/>
              <a:ahLst/>
              <a:cxnLst/>
              <a:rect r="r" b="b" t="t" l="l"/>
              <a:pathLst>
                <a:path h="407051" w="783354">
                  <a:moveTo>
                    <a:pt x="783354" y="326"/>
                  </a:moveTo>
                  <a:cubicBezTo>
                    <a:pt x="710541" y="0"/>
                    <a:pt x="643119" y="38659"/>
                    <a:pt x="606619" y="101663"/>
                  </a:cubicBezTo>
                  <a:cubicBezTo>
                    <a:pt x="570118" y="164667"/>
                    <a:pt x="570118" y="242385"/>
                    <a:pt x="606619" y="305389"/>
                  </a:cubicBezTo>
                  <a:cubicBezTo>
                    <a:pt x="643119" y="368393"/>
                    <a:pt x="710541" y="407052"/>
                    <a:pt x="78335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D9D83"/>
            </a:solidFill>
          </p:spPr>
        </p:sp>
        <p:sp>
          <p:nvSpPr>
            <p:cNvPr name="TextBox 5" id="5"/>
            <p:cNvSpPr txBox="true"/>
            <p:nvPr/>
          </p:nvSpPr>
          <p:spPr>
            <a:xfrm>
              <a:off x="0" y="-85725"/>
              <a:ext cx="812800" cy="49212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4793791" y="8486775"/>
            <a:ext cx="4517347" cy="1543050"/>
            <a:chOff x="0" y="0"/>
            <a:chExt cx="1189754" cy="406400"/>
          </a:xfrm>
        </p:grpSpPr>
        <p:sp>
          <p:nvSpPr>
            <p:cNvPr name="Freeform 7" id="7"/>
            <p:cNvSpPr/>
            <p:nvPr/>
          </p:nvSpPr>
          <p:spPr>
            <a:xfrm flipH="false" flipV="false" rot="0">
              <a:off x="203200" y="-326"/>
              <a:ext cx="783354" cy="407051"/>
            </a:xfrm>
            <a:custGeom>
              <a:avLst/>
              <a:gdLst/>
              <a:ahLst/>
              <a:cxnLst/>
              <a:rect r="r" b="b" t="t" l="l"/>
              <a:pathLst>
                <a:path h="407051" w="783354">
                  <a:moveTo>
                    <a:pt x="783354" y="326"/>
                  </a:moveTo>
                  <a:cubicBezTo>
                    <a:pt x="710541" y="0"/>
                    <a:pt x="643119" y="38659"/>
                    <a:pt x="606619" y="101663"/>
                  </a:cubicBezTo>
                  <a:cubicBezTo>
                    <a:pt x="570118" y="164667"/>
                    <a:pt x="570118" y="242385"/>
                    <a:pt x="606619" y="305389"/>
                  </a:cubicBezTo>
                  <a:cubicBezTo>
                    <a:pt x="643119" y="368393"/>
                    <a:pt x="710541" y="407052"/>
                    <a:pt x="78335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D9D83"/>
            </a:solidFill>
          </p:spPr>
        </p:sp>
        <p:sp>
          <p:nvSpPr>
            <p:cNvPr name="TextBox 8" id="8"/>
            <p:cNvSpPr txBox="true"/>
            <p:nvPr/>
          </p:nvSpPr>
          <p:spPr>
            <a:xfrm>
              <a:off x="0" y="-85725"/>
              <a:ext cx="812800" cy="492125"/>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691349" y="353997"/>
            <a:ext cx="402609" cy="402609"/>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144969" y="353997"/>
            <a:ext cx="402609" cy="402609"/>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4" id="1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576153" y="364809"/>
            <a:ext cx="402609" cy="402609"/>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7" id="1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15784044" y="-1526977"/>
            <a:ext cx="3761949" cy="3761949"/>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20" id="2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21" id="21"/>
          <p:cNvSpPr/>
          <p:nvPr/>
        </p:nvSpPr>
        <p:spPr>
          <a:xfrm flipH="false" flipV="false" rot="2067584">
            <a:off x="16887959" y="176991"/>
            <a:ext cx="1115624" cy="1115624"/>
          </a:xfrm>
          <a:custGeom>
            <a:avLst/>
            <a:gdLst/>
            <a:ahLst/>
            <a:cxnLst/>
            <a:rect r="r" b="b" t="t" l="l"/>
            <a:pathLst>
              <a:path h="1115624" w="1115624">
                <a:moveTo>
                  <a:pt x="0" y="0"/>
                </a:moveTo>
                <a:lnTo>
                  <a:pt x="1115624" y="0"/>
                </a:lnTo>
                <a:lnTo>
                  <a:pt x="1115624" y="1115624"/>
                </a:lnTo>
                <a:lnTo>
                  <a:pt x="0" y="1115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3494209" y="985213"/>
            <a:ext cx="11299582" cy="3489690"/>
          </a:xfrm>
          <a:prstGeom prst="rect">
            <a:avLst/>
          </a:prstGeom>
        </p:spPr>
        <p:txBody>
          <a:bodyPr anchor="t" rtlCol="false" tIns="0" lIns="0" bIns="0" rIns="0">
            <a:spAutoFit/>
          </a:bodyPr>
          <a:lstStyle/>
          <a:p>
            <a:pPr>
              <a:lnSpc>
                <a:spcPts val="13968"/>
              </a:lnSpc>
            </a:pPr>
            <a:r>
              <a:rPr lang="en-US" sz="14400">
                <a:solidFill>
                  <a:srgbClr val="FFFFFF"/>
                </a:solidFill>
                <a:latin typeface="Lovelo"/>
              </a:rPr>
              <a:t>sustenigma</a:t>
            </a:r>
          </a:p>
        </p:txBody>
      </p:sp>
      <p:sp>
        <p:nvSpPr>
          <p:cNvPr name="TextBox 23" id="23"/>
          <p:cNvSpPr txBox="true"/>
          <p:nvPr/>
        </p:nvSpPr>
        <p:spPr>
          <a:xfrm rot="0">
            <a:off x="5775214" y="2468121"/>
            <a:ext cx="6563460" cy="1541451"/>
          </a:xfrm>
          <a:prstGeom prst="rect">
            <a:avLst/>
          </a:prstGeom>
        </p:spPr>
        <p:txBody>
          <a:bodyPr anchor="t" rtlCol="false" tIns="0" lIns="0" bIns="0" rIns="0">
            <a:spAutoFit/>
          </a:bodyPr>
          <a:lstStyle/>
          <a:p>
            <a:pPr algn="ctr">
              <a:lnSpc>
                <a:spcPts val="6719"/>
              </a:lnSpc>
              <a:spcBef>
                <a:spcPct val="0"/>
              </a:spcBef>
            </a:pPr>
            <a:r>
              <a:rPr lang="en-US" sz="4799">
                <a:solidFill>
                  <a:srgbClr val="387361"/>
                </a:solidFill>
                <a:latin typeface="Hey Gotcha!"/>
              </a:rPr>
              <a:t>ODS: Explora, aprende y actúa</a:t>
            </a:r>
          </a:p>
        </p:txBody>
      </p:sp>
      <p:sp>
        <p:nvSpPr>
          <p:cNvPr name="TextBox 24" id="24"/>
          <p:cNvSpPr txBox="true"/>
          <p:nvPr/>
        </p:nvSpPr>
        <p:spPr>
          <a:xfrm rot="0">
            <a:off x="-475253" y="8846184"/>
            <a:ext cx="3969462" cy="78803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Hey Gotcha!"/>
              </a:rPr>
              <a:t>¡</a:t>
            </a:r>
            <a:r>
              <a:rPr lang="en-US" sz="4599">
                <a:solidFill>
                  <a:srgbClr val="283316"/>
                </a:solidFill>
                <a:latin typeface="Hey Gotcha!"/>
              </a:rPr>
              <a:t>juega ahora!</a:t>
            </a:r>
          </a:p>
        </p:txBody>
      </p:sp>
      <p:sp>
        <p:nvSpPr>
          <p:cNvPr name="TextBox 25" id="25"/>
          <p:cNvSpPr txBox="true"/>
          <p:nvPr/>
        </p:nvSpPr>
        <p:spPr>
          <a:xfrm rot="0">
            <a:off x="14624325" y="8622664"/>
            <a:ext cx="3969462" cy="1429386"/>
          </a:xfrm>
          <a:prstGeom prst="rect">
            <a:avLst/>
          </a:prstGeom>
        </p:spPr>
        <p:txBody>
          <a:bodyPr anchor="t" rtlCol="false" tIns="0" lIns="0" bIns="0" rIns="0">
            <a:spAutoFit/>
          </a:bodyPr>
          <a:lstStyle/>
          <a:p>
            <a:pPr algn="ctr">
              <a:lnSpc>
                <a:spcPts val="5739"/>
              </a:lnSpc>
            </a:pPr>
            <a:r>
              <a:rPr lang="en-US" sz="4099">
                <a:solidFill>
                  <a:srgbClr val="000000"/>
                </a:solidFill>
                <a:latin typeface="Hey Gotcha!"/>
              </a:rPr>
              <a:t>repasa tus </a:t>
            </a:r>
          </a:p>
          <a:p>
            <a:pPr algn="ctr">
              <a:lnSpc>
                <a:spcPts val="5739"/>
              </a:lnSpc>
              <a:spcBef>
                <a:spcPct val="0"/>
              </a:spcBef>
            </a:pPr>
            <a:r>
              <a:rPr lang="en-US" sz="4099">
                <a:solidFill>
                  <a:srgbClr val="000000"/>
                </a:solidFill>
                <a:latin typeface="Hey Gotcha!"/>
              </a:rPr>
              <a:t>conocimientos!</a:t>
            </a:r>
          </a:p>
        </p:txBody>
      </p:sp>
      <p:sp>
        <p:nvSpPr>
          <p:cNvPr name="TextBox 26" id="26"/>
          <p:cNvSpPr txBox="true"/>
          <p:nvPr/>
        </p:nvSpPr>
        <p:spPr>
          <a:xfrm rot="2002921">
            <a:off x="15600697" y="808314"/>
            <a:ext cx="2653371" cy="1127425"/>
          </a:xfrm>
          <a:prstGeom prst="rect">
            <a:avLst/>
          </a:prstGeom>
        </p:spPr>
        <p:txBody>
          <a:bodyPr anchor="t" rtlCol="false" tIns="0" lIns="0" bIns="0" rIns="0">
            <a:spAutoFit/>
          </a:bodyPr>
          <a:lstStyle/>
          <a:p>
            <a:pPr algn="ctr">
              <a:lnSpc>
                <a:spcPts val="6110"/>
              </a:lnSpc>
              <a:spcBef>
                <a:spcPct val="0"/>
              </a:spcBef>
            </a:pPr>
            <a:r>
              <a:rPr lang="en-US" sz="4364">
                <a:solidFill>
                  <a:srgbClr val="FFFFFF"/>
                </a:solidFill>
                <a:latin typeface="Hey Gotcha!"/>
              </a:rPr>
              <a:t>INICIA SESIÓN!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LOGIN</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208680" y="660045"/>
            <a:ext cx="10008342" cy="8869930"/>
            <a:chOff x="0" y="0"/>
            <a:chExt cx="2635942" cy="2336113"/>
          </a:xfrm>
        </p:grpSpPr>
        <p:sp>
          <p:nvSpPr>
            <p:cNvPr name="Freeform 12" id="12"/>
            <p:cNvSpPr/>
            <p:nvPr/>
          </p:nvSpPr>
          <p:spPr>
            <a:xfrm flipH="false" flipV="false" rot="0">
              <a:off x="0" y="0"/>
              <a:ext cx="2635942" cy="2336113"/>
            </a:xfrm>
            <a:custGeom>
              <a:avLst/>
              <a:gdLst/>
              <a:ahLst/>
              <a:cxnLst/>
              <a:rect r="r" b="b" t="t" l="l"/>
              <a:pathLst>
                <a:path h="2336113" w="2635942">
                  <a:moveTo>
                    <a:pt x="39451" y="0"/>
                  </a:moveTo>
                  <a:lnTo>
                    <a:pt x="2596491" y="0"/>
                  </a:lnTo>
                  <a:cubicBezTo>
                    <a:pt x="2618279" y="0"/>
                    <a:pt x="2635942" y="17663"/>
                    <a:pt x="2635942" y="39451"/>
                  </a:cubicBezTo>
                  <a:lnTo>
                    <a:pt x="2635942" y="2296662"/>
                  </a:lnTo>
                  <a:cubicBezTo>
                    <a:pt x="2635942" y="2318451"/>
                    <a:pt x="2618279" y="2336113"/>
                    <a:pt x="2596491" y="2336113"/>
                  </a:cubicBezTo>
                  <a:lnTo>
                    <a:pt x="39451" y="2336113"/>
                  </a:lnTo>
                  <a:cubicBezTo>
                    <a:pt x="17663" y="2336113"/>
                    <a:pt x="0" y="2318451"/>
                    <a:pt x="0" y="2296662"/>
                  </a:cubicBezTo>
                  <a:lnTo>
                    <a:pt x="0" y="39451"/>
                  </a:lnTo>
                  <a:cubicBezTo>
                    <a:pt x="0" y="17663"/>
                    <a:pt x="17663" y="0"/>
                    <a:pt x="39451" y="0"/>
                  </a:cubicBezTo>
                  <a:close/>
                </a:path>
              </a:pathLst>
            </a:custGeom>
            <a:solidFill>
              <a:srgbClr val="387361"/>
            </a:solidFill>
          </p:spPr>
        </p:sp>
        <p:sp>
          <p:nvSpPr>
            <p:cNvPr name="TextBox 13" id="1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9487438" y="7899008"/>
            <a:ext cx="3571877" cy="793946"/>
            <a:chOff x="0" y="0"/>
            <a:chExt cx="940741" cy="209105"/>
          </a:xfrm>
        </p:grpSpPr>
        <p:sp>
          <p:nvSpPr>
            <p:cNvPr name="Freeform 15" id="15"/>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8053087" y="1028700"/>
            <a:ext cx="2181826" cy="2181826"/>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C6AA"/>
            </a:solidFill>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8618079" y="1356025"/>
            <a:ext cx="1051843" cy="1527176"/>
          </a:xfrm>
          <a:custGeom>
            <a:avLst/>
            <a:gdLst/>
            <a:ahLst/>
            <a:cxnLst/>
            <a:rect r="r" b="b" t="t" l="l"/>
            <a:pathLst>
              <a:path h="1527176" w="1051843">
                <a:moveTo>
                  <a:pt x="0" y="0"/>
                </a:moveTo>
                <a:lnTo>
                  <a:pt x="1051842" y="0"/>
                </a:lnTo>
                <a:lnTo>
                  <a:pt x="1051842" y="1527176"/>
                </a:lnTo>
                <a:lnTo>
                  <a:pt x="0" y="1527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5701975" y="5143500"/>
            <a:ext cx="6884051" cy="820945"/>
            <a:chOff x="0" y="0"/>
            <a:chExt cx="1813083" cy="216216"/>
          </a:xfrm>
        </p:grpSpPr>
        <p:sp>
          <p:nvSpPr>
            <p:cNvPr name="Freeform 22" id="22"/>
            <p:cNvSpPr/>
            <p:nvPr/>
          </p:nvSpPr>
          <p:spPr>
            <a:xfrm flipH="false" flipV="false" rot="0">
              <a:off x="0" y="0"/>
              <a:ext cx="1813083" cy="216216"/>
            </a:xfrm>
            <a:custGeom>
              <a:avLst/>
              <a:gdLst/>
              <a:ahLst/>
              <a:cxnLst/>
              <a:rect r="r" b="b" t="t" l="l"/>
              <a:pathLst>
                <a:path h="216216" w="1813083">
                  <a:moveTo>
                    <a:pt x="57355" y="0"/>
                  </a:moveTo>
                  <a:lnTo>
                    <a:pt x="1755728" y="0"/>
                  </a:lnTo>
                  <a:cubicBezTo>
                    <a:pt x="1787404" y="0"/>
                    <a:pt x="1813083" y="25679"/>
                    <a:pt x="1813083" y="57355"/>
                  </a:cubicBezTo>
                  <a:lnTo>
                    <a:pt x="1813083" y="158860"/>
                  </a:lnTo>
                  <a:cubicBezTo>
                    <a:pt x="1813083" y="190537"/>
                    <a:pt x="1787404" y="216216"/>
                    <a:pt x="1755728" y="216216"/>
                  </a:cubicBezTo>
                  <a:lnTo>
                    <a:pt x="57355" y="216216"/>
                  </a:lnTo>
                  <a:cubicBezTo>
                    <a:pt x="25679" y="216216"/>
                    <a:pt x="0" y="190537"/>
                    <a:pt x="0" y="158860"/>
                  </a:cubicBezTo>
                  <a:lnTo>
                    <a:pt x="0" y="57355"/>
                  </a:lnTo>
                  <a:cubicBezTo>
                    <a:pt x="0" y="25679"/>
                    <a:pt x="25679" y="0"/>
                    <a:pt x="57355" y="0"/>
                  </a:cubicBezTo>
                  <a:close/>
                </a:path>
              </a:pathLst>
            </a:custGeom>
            <a:solidFill>
              <a:srgbClr val="FFFFFF"/>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5701975" y="6773263"/>
            <a:ext cx="6884051" cy="820945"/>
            <a:chOff x="0" y="0"/>
            <a:chExt cx="1813083" cy="216216"/>
          </a:xfrm>
        </p:grpSpPr>
        <p:sp>
          <p:nvSpPr>
            <p:cNvPr name="Freeform 25" id="25"/>
            <p:cNvSpPr/>
            <p:nvPr/>
          </p:nvSpPr>
          <p:spPr>
            <a:xfrm flipH="false" flipV="false" rot="0">
              <a:off x="0" y="0"/>
              <a:ext cx="1813083" cy="216216"/>
            </a:xfrm>
            <a:custGeom>
              <a:avLst/>
              <a:gdLst/>
              <a:ahLst/>
              <a:cxnLst/>
              <a:rect r="r" b="b" t="t" l="l"/>
              <a:pathLst>
                <a:path h="216216" w="1813083">
                  <a:moveTo>
                    <a:pt x="57355" y="0"/>
                  </a:moveTo>
                  <a:lnTo>
                    <a:pt x="1755728" y="0"/>
                  </a:lnTo>
                  <a:cubicBezTo>
                    <a:pt x="1787404" y="0"/>
                    <a:pt x="1813083" y="25679"/>
                    <a:pt x="1813083" y="57355"/>
                  </a:cubicBezTo>
                  <a:lnTo>
                    <a:pt x="1813083" y="158860"/>
                  </a:lnTo>
                  <a:cubicBezTo>
                    <a:pt x="1813083" y="190537"/>
                    <a:pt x="1787404" y="216216"/>
                    <a:pt x="1755728" y="216216"/>
                  </a:cubicBezTo>
                  <a:lnTo>
                    <a:pt x="57355" y="216216"/>
                  </a:lnTo>
                  <a:cubicBezTo>
                    <a:pt x="25679" y="216216"/>
                    <a:pt x="0" y="190537"/>
                    <a:pt x="0" y="158860"/>
                  </a:cubicBezTo>
                  <a:lnTo>
                    <a:pt x="0" y="57355"/>
                  </a:lnTo>
                  <a:cubicBezTo>
                    <a:pt x="0" y="25679"/>
                    <a:pt x="25679" y="0"/>
                    <a:pt x="57355" y="0"/>
                  </a:cubicBezTo>
                  <a:close/>
                </a:path>
              </a:pathLst>
            </a:custGeom>
            <a:solidFill>
              <a:srgbClr val="FFFFFF"/>
            </a:solidFill>
          </p:spPr>
        </p:sp>
        <p:sp>
          <p:nvSpPr>
            <p:cNvPr name="TextBox 26" id="2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6295542" y="6977025"/>
            <a:ext cx="1287414" cy="413421"/>
            <a:chOff x="0" y="0"/>
            <a:chExt cx="1716551" cy="551227"/>
          </a:xfrm>
        </p:grpSpPr>
        <p:grpSp>
          <p:nvGrpSpPr>
            <p:cNvPr name="Group 28" id="28"/>
            <p:cNvGrpSpPr/>
            <p:nvPr/>
          </p:nvGrpSpPr>
          <p:grpSpPr>
            <a:xfrm rot="0">
              <a:off x="0" y="0"/>
              <a:ext cx="536812" cy="536812"/>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1" id="31"/>
            <p:cNvGrpSpPr/>
            <p:nvPr/>
          </p:nvGrpSpPr>
          <p:grpSpPr>
            <a:xfrm rot="0">
              <a:off x="604827" y="0"/>
              <a:ext cx="536812" cy="536812"/>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3" id="3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34" id="34"/>
            <p:cNvGrpSpPr/>
            <p:nvPr/>
          </p:nvGrpSpPr>
          <p:grpSpPr>
            <a:xfrm rot="0">
              <a:off x="1179739" y="14415"/>
              <a:ext cx="536812" cy="536812"/>
              <a:chOff x="0" y="0"/>
              <a:chExt cx="812800" cy="812800"/>
            </a:xfrm>
          </p:grpSpPr>
          <p:sp>
            <p:nvSpPr>
              <p:cNvPr name="Freeform 35" id="3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6" id="36"/>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grpSp>
        <p:nvGrpSpPr>
          <p:cNvPr name="Group 37" id="37"/>
          <p:cNvGrpSpPr/>
          <p:nvPr/>
        </p:nvGrpSpPr>
        <p:grpSpPr>
          <a:xfrm rot="0">
            <a:off x="7621055" y="6977025"/>
            <a:ext cx="1287414" cy="413421"/>
            <a:chOff x="0" y="0"/>
            <a:chExt cx="1716551" cy="551227"/>
          </a:xfrm>
        </p:grpSpPr>
        <p:grpSp>
          <p:nvGrpSpPr>
            <p:cNvPr name="Group 38" id="38"/>
            <p:cNvGrpSpPr/>
            <p:nvPr/>
          </p:nvGrpSpPr>
          <p:grpSpPr>
            <a:xfrm rot="0">
              <a:off x="0" y="0"/>
              <a:ext cx="536812" cy="536812"/>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0" id="4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41" id="41"/>
            <p:cNvGrpSpPr/>
            <p:nvPr/>
          </p:nvGrpSpPr>
          <p:grpSpPr>
            <a:xfrm rot="0">
              <a:off x="604827" y="0"/>
              <a:ext cx="536812" cy="536812"/>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3" id="43"/>
              <p:cNvSpPr txBox="true"/>
              <p:nvPr/>
            </p:nvSpPr>
            <p:spPr>
              <a:xfrm>
                <a:off x="76200" y="0"/>
                <a:ext cx="660400" cy="736600"/>
              </a:xfrm>
              <a:prstGeom prst="rect">
                <a:avLst/>
              </a:prstGeom>
            </p:spPr>
            <p:txBody>
              <a:bodyPr anchor="ctr" rtlCol="false" tIns="50800" lIns="50800" bIns="50800" rIns="50800"/>
              <a:lstStyle/>
              <a:p>
                <a:pPr algn="ctr">
                  <a:lnSpc>
                    <a:spcPts val="2520"/>
                  </a:lnSpc>
                </a:pPr>
              </a:p>
            </p:txBody>
          </p:sp>
        </p:grpSp>
        <p:grpSp>
          <p:nvGrpSpPr>
            <p:cNvPr name="Group 44" id="44"/>
            <p:cNvGrpSpPr/>
            <p:nvPr/>
          </p:nvGrpSpPr>
          <p:grpSpPr>
            <a:xfrm rot="0">
              <a:off x="1179739" y="14415"/>
              <a:ext cx="536812" cy="536812"/>
              <a:chOff x="0" y="0"/>
              <a:chExt cx="812800" cy="812800"/>
            </a:xfrm>
          </p:grpSpPr>
          <p:sp>
            <p:nvSpPr>
              <p:cNvPr name="Freeform 45" id="4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6" id="46"/>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grpSp>
        <p:nvGrpSpPr>
          <p:cNvPr name="Group 47" id="47"/>
          <p:cNvGrpSpPr/>
          <p:nvPr/>
        </p:nvGrpSpPr>
        <p:grpSpPr>
          <a:xfrm rot="0">
            <a:off x="5154108" y="7899008"/>
            <a:ext cx="3571877" cy="793946"/>
            <a:chOff x="0" y="0"/>
            <a:chExt cx="940741" cy="209105"/>
          </a:xfrm>
        </p:grpSpPr>
        <p:sp>
          <p:nvSpPr>
            <p:cNvPr name="Freeform 48" id="48"/>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FFFFFF"/>
            </a:solidFill>
          </p:spPr>
        </p:sp>
        <p:sp>
          <p:nvSpPr>
            <p:cNvPr name="TextBox 49" id="49"/>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50" id="50"/>
          <p:cNvGrpSpPr/>
          <p:nvPr/>
        </p:nvGrpSpPr>
        <p:grpSpPr>
          <a:xfrm rot="0">
            <a:off x="6588820" y="8807254"/>
            <a:ext cx="5053210" cy="532221"/>
            <a:chOff x="0" y="0"/>
            <a:chExt cx="1330887" cy="140173"/>
          </a:xfrm>
        </p:grpSpPr>
        <p:sp>
          <p:nvSpPr>
            <p:cNvPr name="Freeform 51" id="51"/>
            <p:cNvSpPr/>
            <p:nvPr/>
          </p:nvSpPr>
          <p:spPr>
            <a:xfrm flipH="false" flipV="false" rot="0">
              <a:off x="0" y="0"/>
              <a:ext cx="1330886" cy="140173"/>
            </a:xfrm>
            <a:custGeom>
              <a:avLst/>
              <a:gdLst/>
              <a:ahLst/>
              <a:cxnLst/>
              <a:rect r="r" b="b" t="t" l="l"/>
              <a:pathLst>
                <a:path h="140173" w="1330886">
                  <a:moveTo>
                    <a:pt x="70087" y="0"/>
                  </a:moveTo>
                  <a:lnTo>
                    <a:pt x="1260800" y="0"/>
                  </a:lnTo>
                  <a:cubicBezTo>
                    <a:pt x="1299508" y="0"/>
                    <a:pt x="1330886" y="31379"/>
                    <a:pt x="1330886" y="70087"/>
                  </a:cubicBezTo>
                  <a:lnTo>
                    <a:pt x="1330886" y="70087"/>
                  </a:lnTo>
                  <a:cubicBezTo>
                    <a:pt x="1330886" y="88675"/>
                    <a:pt x="1323502" y="106502"/>
                    <a:pt x="1310359" y="119645"/>
                  </a:cubicBezTo>
                  <a:cubicBezTo>
                    <a:pt x="1297215" y="132789"/>
                    <a:pt x="1279388" y="140173"/>
                    <a:pt x="1260800" y="140173"/>
                  </a:cubicBezTo>
                  <a:lnTo>
                    <a:pt x="70087" y="140173"/>
                  </a:lnTo>
                  <a:cubicBezTo>
                    <a:pt x="51499" y="140173"/>
                    <a:pt x="33672" y="132789"/>
                    <a:pt x="20528" y="119645"/>
                  </a:cubicBezTo>
                  <a:cubicBezTo>
                    <a:pt x="7384" y="106502"/>
                    <a:pt x="0" y="88675"/>
                    <a:pt x="0" y="70087"/>
                  </a:cubicBezTo>
                  <a:lnTo>
                    <a:pt x="0" y="70087"/>
                  </a:lnTo>
                  <a:cubicBezTo>
                    <a:pt x="0" y="51499"/>
                    <a:pt x="7384" y="33672"/>
                    <a:pt x="20528" y="20528"/>
                  </a:cubicBezTo>
                  <a:cubicBezTo>
                    <a:pt x="33672" y="7384"/>
                    <a:pt x="51499" y="0"/>
                    <a:pt x="70087" y="0"/>
                  </a:cubicBezTo>
                  <a:close/>
                </a:path>
              </a:pathLst>
            </a:custGeom>
            <a:solidFill>
              <a:srgbClr val="B5C6AA"/>
            </a:solidFill>
          </p:spPr>
        </p:sp>
        <p:sp>
          <p:nvSpPr>
            <p:cNvPr name="TextBox 52" id="52"/>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53" id="53"/>
          <p:cNvSpPr txBox="true"/>
          <p:nvPr/>
        </p:nvSpPr>
        <p:spPr>
          <a:xfrm rot="0">
            <a:off x="6295542" y="3300927"/>
            <a:ext cx="5696917" cy="1301323"/>
          </a:xfrm>
          <a:prstGeom prst="rect">
            <a:avLst/>
          </a:prstGeom>
        </p:spPr>
        <p:txBody>
          <a:bodyPr anchor="t" rtlCol="false" tIns="0" lIns="0" bIns="0" rIns="0">
            <a:spAutoFit/>
          </a:bodyPr>
          <a:lstStyle/>
          <a:p>
            <a:pPr>
              <a:lnSpc>
                <a:spcPts val="7082"/>
              </a:lnSpc>
            </a:pPr>
            <a:r>
              <a:rPr lang="en-US" sz="7301">
                <a:solidFill>
                  <a:srgbClr val="FFFFFF"/>
                </a:solidFill>
                <a:latin typeface="Lovelo"/>
              </a:rPr>
              <a:t>sustenigma</a:t>
            </a:r>
          </a:p>
        </p:txBody>
      </p:sp>
      <p:sp>
        <p:nvSpPr>
          <p:cNvPr name="TextBox 54" id="54"/>
          <p:cNvSpPr txBox="true"/>
          <p:nvPr/>
        </p:nvSpPr>
        <p:spPr>
          <a:xfrm rot="0">
            <a:off x="6295542" y="4497475"/>
            <a:ext cx="5696917" cy="5975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The Seasons Bold"/>
              </a:rPr>
              <a:t>USUARIO</a:t>
            </a:r>
          </a:p>
        </p:txBody>
      </p:sp>
      <p:sp>
        <p:nvSpPr>
          <p:cNvPr name="TextBox 55" id="55"/>
          <p:cNvSpPr txBox="true"/>
          <p:nvPr/>
        </p:nvSpPr>
        <p:spPr>
          <a:xfrm rot="0">
            <a:off x="6295542" y="6004277"/>
            <a:ext cx="5696917" cy="597535"/>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The Seasons Bold"/>
              </a:rPr>
              <a:t>CONTRASEÑA</a:t>
            </a:r>
          </a:p>
        </p:txBody>
      </p:sp>
      <p:sp>
        <p:nvSpPr>
          <p:cNvPr name="TextBox 56" id="56"/>
          <p:cNvSpPr txBox="true"/>
          <p:nvPr/>
        </p:nvSpPr>
        <p:spPr>
          <a:xfrm rot="0">
            <a:off x="4139829" y="5295035"/>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NFACON</a:t>
            </a:r>
          </a:p>
        </p:txBody>
      </p:sp>
      <p:sp>
        <p:nvSpPr>
          <p:cNvPr name="TextBox 57" id="57"/>
          <p:cNvSpPr txBox="true"/>
          <p:nvPr/>
        </p:nvSpPr>
        <p:spPr>
          <a:xfrm rot="0">
            <a:off x="8435595" y="8019218"/>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iNICIAR SESIÓN</a:t>
            </a:r>
          </a:p>
        </p:txBody>
      </p:sp>
      <p:sp>
        <p:nvSpPr>
          <p:cNvPr name="TextBox 58" id="58"/>
          <p:cNvSpPr txBox="true"/>
          <p:nvPr/>
        </p:nvSpPr>
        <p:spPr>
          <a:xfrm rot="0">
            <a:off x="4155488" y="8070458"/>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registrarse</a:t>
            </a:r>
          </a:p>
        </p:txBody>
      </p:sp>
      <p:sp>
        <p:nvSpPr>
          <p:cNvPr name="TextBox 59" id="59"/>
          <p:cNvSpPr txBox="true"/>
          <p:nvPr/>
        </p:nvSpPr>
        <p:spPr>
          <a:xfrm rot="0">
            <a:off x="6286017" y="8797729"/>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F6F6F6"/>
                </a:solidFill>
                <a:latin typeface="Lovelo"/>
              </a:rPr>
              <a:t>admin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juego</a:t>
            </a:r>
          </a:p>
        </p:txBody>
      </p:sp>
      <p:sp>
        <p:nvSpPr>
          <p:cNvPr name="TextBox 12" id="12"/>
          <p:cNvSpPr txBox="true"/>
          <p:nvPr/>
        </p:nvSpPr>
        <p:spPr>
          <a:xfrm rot="0">
            <a:off x="1028700" y="604188"/>
            <a:ext cx="2288641" cy="2616786"/>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AD6C2"/>
        </a:solidFill>
      </p:bgPr>
    </p:bg>
    <p:spTree>
      <p:nvGrpSpPr>
        <p:cNvPr id="1" name=""/>
        <p:cNvGrpSpPr/>
        <p:nvPr/>
      </p:nvGrpSpPr>
      <p:grpSpPr>
        <a:xfrm>
          <a:off x="0" y="0"/>
          <a:ext cx="0" cy="0"/>
          <a:chOff x="0" y="0"/>
          <a:chExt cx="0" cy="0"/>
        </a:xfrm>
      </p:grpSpPr>
      <p:grpSp>
        <p:nvGrpSpPr>
          <p:cNvPr name="Group 2" id="2"/>
          <p:cNvGrpSpPr/>
          <p:nvPr/>
        </p:nvGrpSpPr>
        <p:grpSpPr>
          <a:xfrm rot="0">
            <a:off x="691349" y="353997"/>
            <a:ext cx="402609" cy="4026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144969" y="353997"/>
            <a:ext cx="402609" cy="40260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576153" y="364809"/>
            <a:ext cx="402609" cy="402609"/>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6225038" y="-737532"/>
            <a:ext cx="3086100" cy="30861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9D83"/>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141973">
            <a:off x="16578903" y="128046"/>
            <a:ext cx="1538419" cy="1428852"/>
          </a:xfrm>
          <a:custGeom>
            <a:avLst/>
            <a:gdLst/>
            <a:ahLst/>
            <a:cxnLst/>
            <a:rect r="r" b="b" t="t" l="l"/>
            <a:pathLst>
              <a:path h="1428852" w="1538419">
                <a:moveTo>
                  <a:pt x="0" y="0"/>
                </a:moveTo>
                <a:lnTo>
                  <a:pt x="1538419" y="0"/>
                </a:lnTo>
                <a:lnTo>
                  <a:pt x="1538419" y="1428851"/>
                </a:lnTo>
                <a:lnTo>
                  <a:pt x="0" y="1428851"/>
                </a:lnTo>
                <a:lnTo>
                  <a:pt x="0" y="0"/>
                </a:lnTo>
                <a:close/>
              </a:path>
            </a:pathLst>
          </a:custGeom>
          <a:blipFill>
            <a:blip r:embed="rId2">
              <a:extLst>
                <a:ext uri="{96DAC541-7B7A-43D3-8B79-37D633B846F1}">
                  <asvg:svgBlip xmlns:asvg="http://schemas.microsoft.com/office/drawing/2016/SVG/main" r:embed="rId3"/>
                </a:ext>
              </a:extLst>
            </a:blip>
            <a:stretch>
              <a:fillRect l="0" t="0" r="0" b="-51378"/>
            </a:stretch>
          </a:blipFill>
        </p:spPr>
      </p:sp>
      <p:sp>
        <p:nvSpPr>
          <p:cNvPr name="TextBox 15" id="15"/>
          <p:cNvSpPr txBox="true"/>
          <p:nvPr/>
        </p:nvSpPr>
        <p:spPr>
          <a:xfrm rot="0">
            <a:off x="16985790" y="1616621"/>
            <a:ext cx="1029560" cy="644996"/>
          </a:xfrm>
          <a:prstGeom prst="rect">
            <a:avLst/>
          </a:prstGeom>
        </p:spPr>
        <p:txBody>
          <a:bodyPr anchor="t" rtlCol="false" tIns="0" lIns="0" bIns="0" rIns="0">
            <a:spAutoFit/>
          </a:bodyPr>
          <a:lstStyle/>
          <a:p>
            <a:pPr algn="ctr">
              <a:lnSpc>
                <a:spcPts val="4710"/>
              </a:lnSpc>
              <a:spcBef>
                <a:spcPct val="0"/>
              </a:spcBef>
            </a:pPr>
            <a:r>
              <a:rPr lang="en-US" sz="3364">
                <a:solidFill>
                  <a:srgbClr val="FFFFFF"/>
                </a:solidFill>
                <a:latin typeface="Hey Gotcha!"/>
              </a:rPr>
              <a:t>PERFIL</a:t>
            </a:r>
          </a:p>
        </p:txBody>
      </p:sp>
      <p:grpSp>
        <p:nvGrpSpPr>
          <p:cNvPr name="Group 16" id="16"/>
          <p:cNvGrpSpPr/>
          <p:nvPr/>
        </p:nvGrpSpPr>
        <p:grpSpPr>
          <a:xfrm rot="0">
            <a:off x="2339847" y="1330125"/>
            <a:ext cx="13565153" cy="10135913"/>
            <a:chOff x="0" y="0"/>
            <a:chExt cx="3572715" cy="2669541"/>
          </a:xfrm>
        </p:grpSpPr>
        <p:sp>
          <p:nvSpPr>
            <p:cNvPr name="Freeform 17" id="17"/>
            <p:cNvSpPr/>
            <p:nvPr/>
          </p:nvSpPr>
          <p:spPr>
            <a:xfrm flipH="false" flipV="false" rot="0">
              <a:off x="0" y="0"/>
              <a:ext cx="3572715" cy="2669541"/>
            </a:xfrm>
            <a:custGeom>
              <a:avLst/>
              <a:gdLst/>
              <a:ahLst/>
              <a:cxnLst/>
              <a:rect r="r" b="b" t="t" l="l"/>
              <a:pathLst>
                <a:path h="2669541" w="3572715">
                  <a:moveTo>
                    <a:pt x="29107" y="0"/>
                  </a:moveTo>
                  <a:lnTo>
                    <a:pt x="3543609" y="0"/>
                  </a:lnTo>
                  <a:cubicBezTo>
                    <a:pt x="3551328" y="0"/>
                    <a:pt x="3558732" y="3067"/>
                    <a:pt x="3564190" y="8525"/>
                  </a:cubicBezTo>
                  <a:cubicBezTo>
                    <a:pt x="3569649" y="13984"/>
                    <a:pt x="3572715" y="21387"/>
                    <a:pt x="3572715" y="29107"/>
                  </a:cubicBezTo>
                  <a:lnTo>
                    <a:pt x="3572715" y="2640434"/>
                  </a:lnTo>
                  <a:cubicBezTo>
                    <a:pt x="3572715" y="2648154"/>
                    <a:pt x="3569649" y="2655557"/>
                    <a:pt x="3564190" y="2661016"/>
                  </a:cubicBezTo>
                  <a:cubicBezTo>
                    <a:pt x="3558732" y="2666474"/>
                    <a:pt x="3551328" y="2669541"/>
                    <a:pt x="3543609" y="2669541"/>
                  </a:cubicBezTo>
                  <a:lnTo>
                    <a:pt x="29107" y="2669541"/>
                  </a:lnTo>
                  <a:cubicBezTo>
                    <a:pt x="21387" y="2669541"/>
                    <a:pt x="13984" y="2666474"/>
                    <a:pt x="8525" y="2661016"/>
                  </a:cubicBezTo>
                  <a:cubicBezTo>
                    <a:pt x="3067" y="2655557"/>
                    <a:pt x="0" y="2648154"/>
                    <a:pt x="0" y="2640434"/>
                  </a:cubicBezTo>
                  <a:lnTo>
                    <a:pt x="0" y="29107"/>
                  </a:lnTo>
                  <a:cubicBezTo>
                    <a:pt x="0" y="21387"/>
                    <a:pt x="3067" y="13984"/>
                    <a:pt x="8525" y="8525"/>
                  </a:cubicBezTo>
                  <a:cubicBezTo>
                    <a:pt x="13984" y="3067"/>
                    <a:pt x="21387" y="0"/>
                    <a:pt x="29107" y="0"/>
                  </a:cubicBezTo>
                  <a:close/>
                </a:path>
              </a:pathLst>
            </a:custGeom>
            <a:solidFill>
              <a:srgbClr val="8D9D83"/>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19" id="19"/>
          <p:cNvSpPr txBox="true"/>
          <p:nvPr/>
        </p:nvSpPr>
        <p:spPr>
          <a:xfrm rot="0">
            <a:off x="3210314" y="1848632"/>
            <a:ext cx="11264522" cy="1153795"/>
          </a:xfrm>
          <a:prstGeom prst="rect">
            <a:avLst/>
          </a:prstGeom>
        </p:spPr>
        <p:txBody>
          <a:bodyPr anchor="t" rtlCol="false" tIns="0" lIns="0" bIns="0" rIns="0">
            <a:spAutoFit/>
          </a:bodyPr>
          <a:lstStyle/>
          <a:p>
            <a:pPr algn="ctr">
              <a:lnSpc>
                <a:spcPts val="9379"/>
              </a:lnSpc>
              <a:spcBef>
                <a:spcPct val="0"/>
              </a:spcBef>
            </a:pPr>
            <a:r>
              <a:rPr lang="en-US" sz="6699">
                <a:solidFill>
                  <a:srgbClr val="FFFFFF"/>
                </a:solidFill>
                <a:latin typeface="Lovelo"/>
              </a:rPr>
              <a:t>Seleccionar dificultad</a:t>
            </a:r>
          </a:p>
        </p:txBody>
      </p:sp>
      <p:sp>
        <p:nvSpPr>
          <p:cNvPr name="Freeform 20" id="20"/>
          <p:cNvSpPr/>
          <p:nvPr/>
        </p:nvSpPr>
        <p:spPr>
          <a:xfrm flipH="false" flipV="false" rot="0">
            <a:off x="6728897" y="3319886"/>
            <a:ext cx="4227356" cy="4286292"/>
          </a:xfrm>
          <a:custGeom>
            <a:avLst/>
            <a:gdLst/>
            <a:ahLst/>
            <a:cxnLst/>
            <a:rect r="r" b="b" t="t" l="l"/>
            <a:pathLst>
              <a:path h="4286292" w="4227356">
                <a:moveTo>
                  <a:pt x="0" y="0"/>
                </a:moveTo>
                <a:lnTo>
                  <a:pt x="4227356" y="0"/>
                </a:lnTo>
                <a:lnTo>
                  <a:pt x="4227356" y="4286292"/>
                </a:lnTo>
                <a:lnTo>
                  <a:pt x="0" y="4286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2757320" y="8448381"/>
            <a:ext cx="3571877" cy="793946"/>
            <a:chOff x="0" y="0"/>
            <a:chExt cx="940741" cy="209105"/>
          </a:xfrm>
        </p:grpSpPr>
        <p:sp>
          <p:nvSpPr>
            <p:cNvPr name="Freeform 22" id="22"/>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16EB58"/>
            </a:solidFill>
          </p:spPr>
        </p:sp>
        <p:sp>
          <p:nvSpPr>
            <p:cNvPr name="TextBox 23" id="23"/>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7056637" y="8448381"/>
            <a:ext cx="3571877" cy="793946"/>
            <a:chOff x="0" y="0"/>
            <a:chExt cx="940741" cy="209105"/>
          </a:xfrm>
        </p:grpSpPr>
        <p:sp>
          <p:nvSpPr>
            <p:cNvPr name="Freeform 25" id="25"/>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F4EC30"/>
            </a:solidFill>
          </p:spPr>
        </p:sp>
        <p:sp>
          <p:nvSpPr>
            <p:cNvPr name="TextBox 26" id="26"/>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11355953" y="8464354"/>
            <a:ext cx="3571877" cy="793946"/>
            <a:chOff x="0" y="0"/>
            <a:chExt cx="940741" cy="209105"/>
          </a:xfrm>
        </p:grpSpPr>
        <p:sp>
          <p:nvSpPr>
            <p:cNvPr name="Freeform 28" id="28"/>
            <p:cNvSpPr/>
            <p:nvPr/>
          </p:nvSpPr>
          <p:spPr>
            <a:xfrm flipH="false" flipV="false" rot="0">
              <a:off x="0" y="0"/>
              <a:ext cx="940741" cy="209105"/>
            </a:xfrm>
            <a:custGeom>
              <a:avLst/>
              <a:gdLst/>
              <a:ahLst/>
              <a:cxnLst/>
              <a:rect r="r" b="b" t="t" l="l"/>
              <a:pathLst>
                <a:path h="209105" w="940741">
                  <a:moveTo>
                    <a:pt x="104553" y="0"/>
                  </a:moveTo>
                  <a:lnTo>
                    <a:pt x="836189" y="0"/>
                  </a:lnTo>
                  <a:cubicBezTo>
                    <a:pt x="863918" y="0"/>
                    <a:pt x="890511" y="11015"/>
                    <a:pt x="910119" y="30623"/>
                  </a:cubicBezTo>
                  <a:cubicBezTo>
                    <a:pt x="929726" y="50230"/>
                    <a:pt x="940741" y="76824"/>
                    <a:pt x="940741" y="104553"/>
                  </a:cubicBezTo>
                  <a:lnTo>
                    <a:pt x="940741" y="104553"/>
                  </a:lnTo>
                  <a:cubicBezTo>
                    <a:pt x="940741" y="162295"/>
                    <a:pt x="893932" y="209105"/>
                    <a:pt x="836189" y="209105"/>
                  </a:cubicBezTo>
                  <a:lnTo>
                    <a:pt x="104553" y="209105"/>
                  </a:lnTo>
                  <a:cubicBezTo>
                    <a:pt x="46810" y="209105"/>
                    <a:pt x="0" y="162295"/>
                    <a:pt x="0" y="104553"/>
                  </a:cubicBezTo>
                  <a:lnTo>
                    <a:pt x="0" y="104553"/>
                  </a:lnTo>
                  <a:cubicBezTo>
                    <a:pt x="0" y="46810"/>
                    <a:pt x="46810" y="0"/>
                    <a:pt x="104553" y="0"/>
                  </a:cubicBezTo>
                  <a:close/>
                </a:path>
              </a:pathLst>
            </a:custGeom>
            <a:solidFill>
              <a:srgbClr val="EB1414"/>
            </a:solidFill>
          </p:spPr>
        </p:sp>
        <p:sp>
          <p:nvSpPr>
            <p:cNvPr name="TextBox 29" id="29"/>
            <p:cNvSpPr txBox="true"/>
            <p:nvPr/>
          </p:nvSpPr>
          <p:spPr>
            <a:xfrm>
              <a:off x="0" y="-85725"/>
              <a:ext cx="812800" cy="898525"/>
            </a:xfrm>
            <a:prstGeom prst="rect">
              <a:avLst/>
            </a:prstGeom>
          </p:spPr>
          <p:txBody>
            <a:bodyPr anchor="ctr" rtlCol="false" tIns="50800" lIns="50800" bIns="50800" rIns="50800"/>
            <a:lstStyle/>
            <a:p>
              <a:pPr algn="ctr">
                <a:lnSpc>
                  <a:spcPts val="2940"/>
                </a:lnSpc>
              </a:pPr>
            </a:p>
          </p:txBody>
        </p:sp>
      </p:grpSp>
      <p:sp>
        <p:nvSpPr>
          <p:cNvPr name="TextBox 30" id="30"/>
          <p:cNvSpPr txBox="true"/>
          <p:nvPr/>
        </p:nvSpPr>
        <p:spPr>
          <a:xfrm rot="0">
            <a:off x="1694801" y="8562559"/>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Principiante</a:t>
            </a:r>
          </a:p>
        </p:txBody>
      </p:sp>
      <p:sp>
        <p:nvSpPr>
          <p:cNvPr name="TextBox 31" id="31"/>
          <p:cNvSpPr txBox="true"/>
          <p:nvPr/>
        </p:nvSpPr>
        <p:spPr>
          <a:xfrm rot="0">
            <a:off x="5994117" y="8562559"/>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intermedio</a:t>
            </a:r>
          </a:p>
        </p:txBody>
      </p:sp>
      <p:sp>
        <p:nvSpPr>
          <p:cNvPr name="TextBox 32" id="32"/>
          <p:cNvSpPr txBox="true"/>
          <p:nvPr/>
        </p:nvSpPr>
        <p:spPr>
          <a:xfrm rot="0">
            <a:off x="10293434" y="8562559"/>
            <a:ext cx="5696917"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Lovelo"/>
              </a:rPr>
              <a:t>experto</a:t>
            </a:r>
          </a:p>
        </p:txBody>
      </p:sp>
      <p:sp>
        <p:nvSpPr>
          <p:cNvPr name="Freeform 33" id="33"/>
          <p:cNvSpPr/>
          <p:nvPr/>
        </p:nvSpPr>
        <p:spPr>
          <a:xfrm flipH="false" flipV="false" rot="-10800000">
            <a:off x="5468196" y="4870905"/>
            <a:ext cx="1051843" cy="1527176"/>
          </a:xfrm>
          <a:custGeom>
            <a:avLst/>
            <a:gdLst/>
            <a:ahLst/>
            <a:cxnLst/>
            <a:rect r="r" b="b" t="t" l="l"/>
            <a:pathLst>
              <a:path h="1527176" w="1051843">
                <a:moveTo>
                  <a:pt x="0" y="0"/>
                </a:moveTo>
                <a:lnTo>
                  <a:pt x="1051842" y="0"/>
                </a:lnTo>
                <a:lnTo>
                  <a:pt x="1051842" y="1527176"/>
                </a:lnTo>
                <a:lnTo>
                  <a:pt x="0" y="1527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11165112" y="4699444"/>
            <a:ext cx="1051843" cy="1527176"/>
          </a:xfrm>
          <a:custGeom>
            <a:avLst/>
            <a:gdLst/>
            <a:ahLst/>
            <a:cxnLst/>
            <a:rect r="r" b="b" t="t" l="l"/>
            <a:pathLst>
              <a:path h="1527176" w="1051843">
                <a:moveTo>
                  <a:pt x="0" y="0"/>
                </a:moveTo>
                <a:lnTo>
                  <a:pt x="1051843" y="0"/>
                </a:lnTo>
                <a:lnTo>
                  <a:pt x="1051843" y="1527176"/>
                </a:lnTo>
                <a:lnTo>
                  <a:pt x="0" y="1527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1006679">
            <a:off x="4405679" y="6574237"/>
            <a:ext cx="3858340" cy="5368126"/>
          </a:xfrm>
          <a:custGeom>
            <a:avLst/>
            <a:gdLst/>
            <a:ahLst/>
            <a:cxnLst/>
            <a:rect r="r" b="b" t="t" l="l"/>
            <a:pathLst>
              <a:path h="5368126" w="3858340">
                <a:moveTo>
                  <a:pt x="0" y="0"/>
                </a:moveTo>
                <a:lnTo>
                  <a:pt x="3858341" y="0"/>
                </a:lnTo>
                <a:lnTo>
                  <a:pt x="3858341" y="5368126"/>
                </a:lnTo>
                <a:lnTo>
                  <a:pt x="0" y="5368126"/>
                </a:lnTo>
                <a:lnTo>
                  <a:pt x="0" y="0"/>
                </a:lnTo>
                <a:close/>
              </a:path>
            </a:pathLst>
          </a:custGeom>
          <a:blipFill>
            <a:blip r:embed="rId2"/>
            <a:stretch>
              <a:fillRect l="0" t="0" r="0" b="0"/>
            </a:stretch>
          </a:blipFill>
        </p:spPr>
      </p:sp>
      <p:sp>
        <p:nvSpPr>
          <p:cNvPr name="Freeform 3" id="3"/>
          <p:cNvSpPr/>
          <p:nvPr/>
        </p:nvSpPr>
        <p:spPr>
          <a:xfrm flipH="false" flipV="false" rot="-4069627">
            <a:off x="-1432930" y="7985309"/>
            <a:ext cx="4923260" cy="3790911"/>
          </a:xfrm>
          <a:custGeom>
            <a:avLst/>
            <a:gdLst/>
            <a:ahLst/>
            <a:cxnLst/>
            <a:rect r="r" b="b" t="t" l="l"/>
            <a:pathLst>
              <a:path h="3790911" w="4923260">
                <a:moveTo>
                  <a:pt x="0" y="0"/>
                </a:moveTo>
                <a:lnTo>
                  <a:pt x="4923260" y="0"/>
                </a:lnTo>
                <a:lnTo>
                  <a:pt x="4923260" y="3790911"/>
                </a:lnTo>
                <a:lnTo>
                  <a:pt x="0" y="3790911"/>
                </a:lnTo>
                <a:lnTo>
                  <a:pt x="0" y="0"/>
                </a:lnTo>
                <a:close/>
              </a:path>
            </a:pathLst>
          </a:custGeom>
          <a:blipFill>
            <a:blip r:embed="rId3"/>
            <a:stretch>
              <a:fillRect l="0" t="0" r="0" b="0"/>
            </a:stretch>
          </a:blipFill>
        </p:spPr>
      </p:sp>
      <p:sp>
        <p:nvSpPr>
          <p:cNvPr name="Freeform 4" id="4"/>
          <p:cNvSpPr/>
          <p:nvPr/>
        </p:nvSpPr>
        <p:spPr>
          <a:xfrm flipH="false" flipV="false" rot="-187459">
            <a:off x="2020652" y="61722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866104">
            <a:off x="8315938" y="6095415"/>
            <a:ext cx="2149983" cy="8229600"/>
          </a:xfrm>
          <a:custGeom>
            <a:avLst/>
            <a:gdLst/>
            <a:ahLst/>
            <a:cxnLst/>
            <a:rect r="r" b="b" t="t" l="l"/>
            <a:pathLst>
              <a:path h="8229600" w="2149983">
                <a:moveTo>
                  <a:pt x="0" y="0"/>
                </a:moveTo>
                <a:lnTo>
                  <a:pt x="2149983" y="0"/>
                </a:lnTo>
                <a:lnTo>
                  <a:pt x="214998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34859">
            <a:off x="8370857" y="6269418"/>
            <a:ext cx="3157031" cy="6628936"/>
          </a:xfrm>
          <a:custGeom>
            <a:avLst/>
            <a:gdLst/>
            <a:ahLst/>
            <a:cxnLst/>
            <a:rect r="r" b="b" t="t" l="l"/>
            <a:pathLst>
              <a:path h="6628936" w="3157031">
                <a:moveTo>
                  <a:pt x="0" y="0"/>
                </a:moveTo>
                <a:lnTo>
                  <a:pt x="3157031" y="0"/>
                </a:lnTo>
                <a:lnTo>
                  <a:pt x="3157031" y="6628936"/>
                </a:lnTo>
                <a:lnTo>
                  <a:pt x="0" y="6628936"/>
                </a:lnTo>
                <a:lnTo>
                  <a:pt x="0" y="0"/>
                </a:lnTo>
                <a:close/>
              </a:path>
            </a:pathLst>
          </a:custGeom>
          <a:blipFill>
            <a:blip r:embed="rId6"/>
            <a:stretch>
              <a:fillRect l="0" t="0" r="0" b="0"/>
            </a:stretch>
          </a:blipFill>
        </p:spPr>
      </p:sp>
      <p:sp>
        <p:nvSpPr>
          <p:cNvPr name="Freeform 7" id="7"/>
          <p:cNvSpPr/>
          <p:nvPr/>
        </p:nvSpPr>
        <p:spPr>
          <a:xfrm flipH="false" flipV="false" rot="0">
            <a:off x="14740281" y="6644442"/>
            <a:ext cx="5441823" cy="8229600"/>
          </a:xfrm>
          <a:custGeom>
            <a:avLst/>
            <a:gdLst/>
            <a:ahLst/>
            <a:cxnLst/>
            <a:rect r="r" b="b" t="t" l="l"/>
            <a:pathLst>
              <a:path h="8229600" w="5441823">
                <a:moveTo>
                  <a:pt x="0" y="0"/>
                </a:moveTo>
                <a:lnTo>
                  <a:pt x="5441823" y="0"/>
                </a:lnTo>
                <a:lnTo>
                  <a:pt x="5441823"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3297623" y="6454855"/>
            <a:ext cx="4350905" cy="6851818"/>
          </a:xfrm>
          <a:custGeom>
            <a:avLst/>
            <a:gdLst/>
            <a:ahLst/>
            <a:cxnLst/>
            <a:rect r="r" b="b" t="t" l="l"/>
            <a:pathLst>
              <a:path h="6851818" w="4350905">
                <a:moveTo>
                  <a:pt x="0" y="0"/>
                </a:moveTo>
                <a:lnTo>
                  <a:pt x="4350904" y="0"/>
                </a:lnTo>
                <a:lnTo>
                  <a:pt x="4350904" y="6851818"/>
                </a:lnTo>
                <a:lnTo>
                  <a:pt x="0" y="6851818"/>
                </a:lnTo>
                <a:lnTo>
                  <a:pt x="0" y="0"/>
                </a:lnTo>
                <a:close/>
              </a:path>
            </a:pathLst>
          </a:custGeom>
          <a:blipFill>
            <a:blip r:embed="rId8"/>
            <a:stretch>
              <a:fillRect l="0" t="0" r="0" b="0"/>
            </a:stretch>
          </a:blipFill>
        </p:spPr>
      </p:sp>
      <p:sp>
        <p:nvSpPr>
          <p:cNvPr name="Freeform 9" id="9"/>
          <p:cNvSpPr/>
          <p:nvPr/>
        </p:nvSpPr>
        <p:spPr>
          <a:xfrm flipH="false" flipV="false" rot="0">
            <a:off x="10219756" y="7280111"/>
            <a:ext cx="3855468" cy="5201306"/>
          </a:xfrm>
          <a:custGeom>
            <a:avLst/>
            <a:gdLst/>
            <a:ahLst/>
            <a:cxnLst/>
            <a:rect r="r" b="b" t="t" l="l"/>
            <a:pathLst>
              <a:path h="5201306" w="3855468">
                <a:moveTo>
                  <a:pt x="0" y="0"/>
                </a:moveTo>
                <a:lnTo>
                  <a:pt x="3855468" y="0"/>
                </a:lnTo>
                <a:lnTo>
                  <a:pt x="3855468" y="5201306"/>
                </a:lnTo>
                <a:lnTo>
                  <a:pt x="0" y="5201306"/>
                </a:lnTo>
                <a:lnTo>
                  <a:pt x="0" y="0"/>
                </a:lnTo>
                <a:close/>
              </a:path>
            </a:pathLst>
          </a:custGeom>
          <a:blipFill>
            <a:blip r:embed="rId9"/>
            <a:stretch>
              <a:fillRect l="0" t="0" r="0" b="0"/>
            </a:stretch>
          </a:blipFill>
        </p:spPr>
      </p:sp>
      <p:sp>
        <p:nvSpPr>
          <p:cNvPr name="Freeform 10" id="10"/>
          <p:cNvSpPr/>
          <p:nvPr/>
        </p:nvSpPr>
        <p:spPr>
          <a:xfrm flipH="false" flipV="false" rot="0">
            <a:off x="12591941" y="7364274"/>
            <a:ext cx="2966567" cy="5845452"/>
          </a:xfrm>
          <a:custGeom>
            <a:avLst/>
            <a:gdLst/>
            <a:ahLst/>
            <a:cxnLst/>
            <a:rect r="r" b="b" t="t" l="l"/>
            <a:pathLst>
              <a:path h="5845452" w="2966567">
                <a:moveTo>
                  <a:pt x="0" y="0"/>
                </a:moveTo>
                <a:lnTo>
                  <a:pt x="2966566" y="0"/>
                </a:lnTo>
                <a:lnTo>
                  <a:pt x="2966566" y="5845452"/>
                </a:lnTo>
                <a:lnTo>
                  <a:pt x="0" y="5845452"/>
                </a:lnTo>
                <a:lnTo>
                  <a:pt x="0" y="0"/>
                </a:lnTo>
                <a:close/>
              </a:path>
            </a:pathLst>
          </a:custGeom>
          <a:blipFill>
            <a:blip r:embed="rId10"/>
            <a:stretch>
              <a:fillRect l="0" t="0" r="0" b="0"/>
            </a:stretch>
          </a:blipFill>
        </p:spPr>
      </p:sp>
      <p:sp>
        <p:nvSpPr>
          <p:cNvPr name="TextBox 11" id="11"/>
          <p:cNvSpPr txBox="true"/>
          <p:nvPr/>
        </p:nvSpPr>
        <p:spPr>
          <a:xfrm rot="0">
            <a:off x="3798443" y="1700837"/>
            <a:ext cx="11760064" cy="1877949"/>
          </a:xfrm>
          <a:prstGeom prst="rect">
            <a:avLst/>
          </a:prstGeom>
        </p:spPr>
        <p:txBody>
          <a:bodyPr anchor="t" rtlCol="false" tIns="0" lIns="0" bIns="0" rIns="0">
            <a:spAutoFit/>
          </a:bodyPr>
          <a:lstStyle/>
          <a:p>
            <a:pPr>
              <a:lnSpc>
                <a:spcPts val="13968"/>
              </a:lnSpc>
            </a:pPr>
            <a:r>
              <a:rPr lang="en-US" sz="14400">
                <a:solidFill>
                  <a:srgbClr val="B5C6AA"/>
                </a:solidFill>
                <a:latin typeface="Lovelo"/>
              </a:rPr>
              <a:t>Preguntas</a:t>
            </a:r>
          </a:p>
        </p:txBody>
      </p:sp>
      <p:sp>
        <p:nvSpPr>
          <p:cNvPr name="TextBox 12" id="12"/>
          <p:cNvSpPr txBox="true"/>
          <p:nvPr/>
        </p:nvSpPr>
        <p:spPr>
          <a:xfrm rot="0">
            <a:off x="1028700" y="495300"/>
            <a:ext cx="2288641" cy="2725674"/>
          </a:xfrm>
          <a:prstGeom prst="rect">
            <a:avLst/>
          </a:prstGeom>
        </p:spPr>
        <p:txBody>
          <a:bodyPr anchor="t" rtlCol="false" tIns="0" lIns="0" bIns="0" rIns="0">
            <a:spAutoFit/>
          </a:bodyPr>
          <a:lstStyle/>
          <a:p>
            <a:pPr marL="0" indent="0" lvl="0">
              <a:lnSpc>
                <a:spcPts val="19205"/>
              </a:lnSpc>
            </a:pPr>
            <a:r>
              <a:rPr lang="en-US" sz="13718">
                <a:solidFill>
                  <a:srgbClr val="387361"/>
                </a:solidFill>
                <a:latin typeface="The Seasons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DAFl_ViSqqE</dc:identifier>
  <dcterms:modified xsi:type="dcterms:W3CDTF">2011-08-01T06:04:30Z</dcterms:modified>
  <cp:revision>1</cp:revision>
  <dc:title>SUSTENIGMA - ECHENIQUE, KUNCA, ROVERA Y ORTEGA</dc:title>
</cp:coreProperties>
</file>